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65322-A1A8-0FBD-CC72-F5AC6BC2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8AF9D-594E-8085-1F1E-246575B8E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6EAE0-216E-D4FF-860F-771C42CD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07C4A-5901-23DD-B61B-047BE68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449A4-D678-B943-6E43-3A0A7BAB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364-5C3E-5DBD-EF20-F76B111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9306E-45AB-2301-73FE-9D9A4639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044C4-F4D0-32CB-58DA-22A79B6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F21-621E-419C-1F29-785B674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83A9B-840A-F98F-BD9D-FE2851B3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19AD2-DF43-7F3D-495E-B2D74A60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19B6B-3BDA-B146-8E66-92D1CB38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E9C28-FFC4-9BA9-F582-B0F4C595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A8DEB-177F-D584-3C5F-246DB93B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9AF91-3FC3-EE8A-A107-B5114B9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38F42-E3CF-92DC-156E-32457C08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6C101-F693-B063-EC83-30D0E0E0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D59A-FA66-32A5-B0DA-C5C553F9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319F8-F0AF-F392-0E8F-9A60285D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78483-D5D7-CBF5-B637-4F45E1E7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9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554BF-027B-68FE-453C-01CCF185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0146-7B92-09DB-81EB-580C7C4D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7ECA8-56DB-2DED-4EB4-FF844FAA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CCB4F-19A2-25ED-2AAD-6C07386F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D11A4-D85B-8045-D333-375295F7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8BBA-B315-5A9F-C5BA-46B5285E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BCC93-5E4D-C66C-284A-8051C0B44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6D101-5A14-D1D1-9937-C74AD4A07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44204-2F5D-B051-B181-A286C81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B0EF5-24D2-A897-DFE0-9FB06B7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8D2D3-8D7E-B1BE-BA50-44E742E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C7C74-28E7-FBBC-2E4B-FAC59393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EC555-AAE9-BD6C-8032-5815DCAD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E72B4-301E-F1D6-87AD-D3EA2686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64E09-6581-3668-9F36-36817317B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354CCD-7457-9427-588A-EAEBF3C9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50B72-B4A3-59EC-5CDA-B5FDB9A4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38517-82C9-69CE-B917-C4952E0E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4CBED-85B6-8EAD-7F3A-586F47B9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2174-9A9D-4F7F-E8A2-AE10FFAB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E4CF7-AE93-452B-0695-07497B01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64AEC1-8424-2E8E-865B-71A84851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CF4D8-06BC-1D8C-3C32-577A1D28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50920-5C3D-13C0-AF20-BB44D21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C0C14-340C-90F6-E4E2-577004F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7664A-33A1-A419-E006-E20045A9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5EA2-1182-E680-24BA-9D1C84C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BF1ED-0A26-5F81-9997-343D3535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9A9FE-DE6F-50A6-E2D7-97F90C6B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6C81F-21FF-51F5-3AFD-912AB7F0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8559A-851E-6E2E-A49C-7C78F96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84FC0-095D-3975-A12A-A96774C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1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C934-54FD-6C65-D5E5-2AF7351A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DA2576-B570-DE63-86F8-B63CE3CA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D13E1-129D-E349-F620-B180E371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FE065-7C83-58DF-0AB5-7957F88F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92BEA-B73C-613B-AAD7-01331C1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2347E-7CBD-C0FC-38B8-332061AF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85B81-C56C-CC49-EDFD-A20F9210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7BC3C-CE91-00F6-FB05-6C52CD1C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DEF76-2503-E268-8759-67F4CC12C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D553-C7CE-4350-B3E3-8634798BD6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26CD7-B847-B60F-6844-2930B4C9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FB116-7820-595A-22B3-3C516D17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D750-A014-430F-9A57-2779E17AF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4" name="Picture 2" descr="1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2024-03-10T14:48:20Z</dcterms:created>
  <dcterms:modified xsi:type="dcterms:W3CDTF">2024-03-10T14:48:20Z</dcterms:modified>
</cp:coreProperties>
</file>