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0E0D-4D2E-A35D-FFC6-3B5E94F61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086D3-D33C-F2CD-70C2-4924ED1DD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E1867-1064-1C4E-2519-D6832D1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2BE28-B361-E55E-2F2C-A540D948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3BBDA-3394-5AAB-379D-DBED9A95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65C7-0B18-6FA0-A6A5-15E9D839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063E9-65CD-1A28-6FCF-F88DDFD0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130BB-DAC0-2051-E1A0-226B631B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E4C68-FFA1-5EF2-42A4-815F5075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461B-EE53-AD89-4E7A-018CC5E2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4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0E7636-E696-660E-0E51-A5AE180C9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DF465-B0C8-8A0D-FE0A-3953F2C9D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81801-405E-5526-3FEB-BF8F137A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C90C4-10F0-6CFF-2D24-5314321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6852F-890C-7DE6-1378-AA797FD6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04C8-D0D7-E0C9-C712-720B5EE1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A03BB-FD1C-947A-BC73-7BF366C4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C465-CC65-E1CC-B4E8-30851AA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2738A-7CC5-9639-B64C-32806222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C59C1-637A-FA7C-FB90-BF01E44B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1199-A317-0567-7161-44DF37FB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8AB17-247F-A1A7-2DA7-B035FA83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D4870-3290-950B-6E20-14AE6616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D5856-BCBA-54E4-E5B4-CDFB8288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19105-FED4-EE83-83F5-0EEF681F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0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FF1C-7F52-0807-458D-EA389CD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08773-CFA9-19AB-5670-CA9D42610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9E148-B621-9415-329A-6F077BFC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8CAFD-E891-78A6-AB6D-498103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E6988-F034-4A50-16B6-92D07D19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01F15-CDF5-13D4-AD55-8A49F868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C1E5-A631-5D34-7F79-7982CB42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50CD4-FD76-3EEC-7FCF-8AA94AE7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67DFD-E7FA-93CC-8FA2-5D794E1A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447EB-26AF-0399-166E-AF0D2CF71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A482B-3566-FF50-BD45-277DF9C9D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B6BEB-8124-AF1F-118F-91ADC9F5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EAB15-87B0-4A8D-D376-C9539FF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19F30-8EAC-607B-BCD3-021D53F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166D-1053-372A-6FA9-B0EAA85E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10390-638D-C296-80FE-8CA9F69A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3CF36-50FA-1658-61A5-EBCA8E9D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3AF4A-81F5-9E08-34F4-1C644364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5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9DC06-2C9B-3022-8D3B-4F31A234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B4CB8-6A68-73B3-3A38-D98581AD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57BA6-1BE1-7366-F6F0-54205213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81C36-CEFF-106C-0F50-68A22CA7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117BC-EBDF-EB03-9AF4-21968648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57869-676C-4A78-F60F-84F18C86E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D2FF4-07A4-4230-4A46-B8883D3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1E06F-155D-901E-E6D6-EE3B32D7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72CC6-276C-1A4E-B94A-F6F0B3ED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4049-18B6-72C7-5BEE-141E6701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701A6-9A0D-5821-4613-15C67E784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50D78-B756-F823-BF62-4D554098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832C3-7618-0851-D336-44368B72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144ED-B265-D055-2EBC-74616C4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62EC4-9EB0-17D3-5D1E-02B1A89A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14F82D-4BF6-CD52-CEA9-95D695CF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01350-F63D-2E62-6B8A-DA0702D9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44B5B-52E6-FD1A-2581-AA2BC0F8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3706-60D2-46C2-8762-436D42362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5636A-CF29-A755-F7B0-BC2A81E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0BB48-FFB5-79C6-10A4-29BC6DFBE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2E7F-A9A6-40BE-8A49-70536676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0" name="Picture 2" descr="1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7955" name="Picture 3" descr="12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2024-03-10T14:58:55Z</dcterms:created>
  <dcterms:modified xsi:type="dcterms:W3CDTF">2024-03-10T14:58:55Z</dcterms:modified>
</cp:coreProperties>
</file>