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1A798-2404-3A5E-0DE7-9CD42BF2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14569-6C77-46CF-5180-F3FB1205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66EF-16E7-8C82-17BE-41011464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DE92-05DE-A81E-5C6D-F43D3B5B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5AB45-94BC-E3D5-FD52-F3D89F1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8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D88CD-BACA-12F1-45BE-67869C6E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FD7F6-3C50-398A-66DC-94493D2B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4BF6A-0ADE-4D38-6DB5-A48EC74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CFC2-3619-8A1C-E386-AE76DA42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2FE81-BB70-D1ED-A8BC-93A8D44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F1A66A-0997-0EA7-E286-1FAD72AA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A1CE3-1E66-C331-C250-56E66A58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19671-EB26-07FE-27A5-6D4BD1F3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88475-B957-7F8E-24F8-31F50E5B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F4883-1D94-12E9-93E7-3DA4EEF6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0E805-B2DE-D71D-9D1A-E5E6FDB0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22E89-7556-AA78-ED29-89626364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9C0B5-9442-8BFE-6B8E-607BF745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B317B-4D9F-BC0F-33BA-3A084AE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44F6-C585-4D57-41A3-2464E3FC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402A-4EFD-D53B-274D-9BA488F4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80396-3F53-D4A9-DC99-F1BF9371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D69D2-8C43-64AC-DE9D-AFBD9F78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34FE-6242-6C63-32DB-BAA788C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57406-0170-A84C-AC38-C7915B7B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BD35B-DF2E-4770-720B-59D0645F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D0A65-933F-5E7A-C4F3-266077B7F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787F1C-B266-57E0-C840-77F31CFE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C62FA-50F4-AEC6-65B3-5A30176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8C1B1-1FB5-2C9F-3D3E-ED6FB148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62C27-76B9-329C-7157-55D22A4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47F26-5355-EBFD-87B7-A6427D51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1D719-CDA9-5E41-DB60-9FC3D1E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2204-AB0D-7DCD-3CF3-E7E10217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09DC5-6326-CFB8-D9C9-0DFF4B63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CC1F6F-2A72-7101-6C28-06C835583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6E713-7214-CEA0-9C7E-2E5E345E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25E41-B3EF-CBB3-6B25-E28FD57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D5F3AD-AE07-8718-6B8E-03897F7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D1A1-8934-87C0-BE9C-AC8C5D1C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B3262-E088-AAE7-E58D-7BE843C8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1959C6-57B7-3CF9-CB58-EC55007F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7EDB9-762C-E20A-1C13-0A9B760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4BEF5-9568-66A8-7961-92CC77B6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3F25B-2C92-BAC0-F72C-7D1502A2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C31B5-DAB5-C6CF-4F22-45F10912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1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F500-3C86-3A9D-BB0A-60A86B3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829F0-655F-1787-BCA2-09E03036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F3BB7-A87E-969B-FC4E-5676077E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AB2FE-0FB0-06DE-A992-8D93E9B3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101C3-DA12-1B3F-86C2-9EBEC006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7B9DE-EE6C-5D47-F538-DEAEF5FB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6E1A-32A1-A547-316A-903FBB16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13428-ECAE-E1D8-5C38-5E2F23AA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49203-B7A9-F131-9963-F16C4B1E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A89B5-AE6B-7AF6-D5A4-AFCBB70E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775C0-B1F6-558C-705E-F59BD76D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41910-7CE4-C8F9-21A5-B436F0CA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E6DFFA-8640-7223-11B5-E791A86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29292-10CF-1DB0-220B-415669C1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E49E-8AA3-2D99-48A5-EC5F0A68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2376-F9C0-4281-A9D1-FA5E2D34CC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8F477-9CB7-2784-02FA-BC675F0E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CE054-5ED0-158F-7419-066ED0F94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20B1-41ED-49BC-B4FD-0DBF630D9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7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0" name="Picture 2" descr="1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7955" name="Picture 3" descr="12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2024-03-10T14:58:59Z</dcterms:created>
  <dcterms:modified xsi:type="dcterms:W3CDTF">2024-03-10T14:58:59Z</dcterms:modified>
</cp:coreProperties>
</file>