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CB7-FA50-B41F-0D2A-F962424A1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A5067-EBA7-B96F-69D2-E444C603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F3CB5-AF98-0BFE-F229-791C0FE7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120CB-B855-7AFB-B0E4-02DDB59F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AE5DA-2DBE-8D01-E5E8-0AEAA423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E79AC-A4C1-C20B-69EC-C9E11EC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85A3B-EC44-AD00-1D9C-26845A93D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ACAD2-B833-F07E-8DB9-5E799797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568EB-C8E5-2770-D938-C2401698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E280-B174-2E99-C4C3-5F83E911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D1E910-6089-E372-40F7-C787ABA27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520B9-E76C-1611-6D99-51804441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12E64-8699-8C8F-ED33-4E4AF84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71380-72B2-9C6F-106A-94F30663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7E26B-405C-C40E-45D5-5F7FEDFA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2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FB54-AAEE-38A7-AC3C-8C5B0E91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5C452-64F6-F727-4004-526E95B5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C8F15-35AD-AFE6-B898-DB9DAFAD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241E4-14BA-6F9F-6406-4D5A5E69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89C66-402D-B347-1524-4F34C755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0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D3244-C20C-0A81-069D-B426A46B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04BE1-B7F4-DB9E-CB73-E2FD1555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1F5E0-066C-80F6-49C4-138DE71F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AB9CA-3EDE-32D9-E4F2-EBC0759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2F602-A2F8-9073-1BAD-1BBD79C3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7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34CB-6F41-FA12-7BDE-B6EF55AA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B23D-0518-D200-1A2F-12208CADC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AD939-72C1-7D48-B23E-36869383D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F4C77-A490-220B-9525-CDC81F1A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44632-9A39-84D0-AA8D-93C9CE3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DE582-EDC4-9BE5-15B0-D6370EF1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6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5FA3-9DD4-F320-E2FB-B37E9C5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C3449-0BBE-CAE2-D649-DCF36DA6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2FBD8-F988-C81F-3E8B-9B6E2D617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1E0C1-DE02-8C72-EBB7-23DEF0A86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2C10E9-55FD-8251-4AC3-0324685C7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0609E3-DFB1-351E-590B-34BD44B6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00EAB7-028C-F18E-FCBA-FED1E498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928E3-71B7-AB63-6CA0-B5C386BF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5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F020-9930-0AEC-8AC2-F2048007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6D213F-2F44-307E-CE43-85A62AFC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B75D5-06B1-A2EF-BFCB-CAAABC7D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8C26F0-9BC6-8BE2-FEA0-EC65ED08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544464-06C8-9AFF-261E-875DCE25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864BE6-5CD0-4A59-B912-16A04D32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712B22-208F-65AB-C804-C9494E77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5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7CEE-D059-A38A-99BB-9197AC7A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BC03A-50D9-37E0-8F30-B4639C63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196B0-D58B-064F-A4BB-C8E4BDB9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8DA13-62D3-E79A-270B-2D15EDF2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7DBD9-30B0-62A9-D0B4-7BCF34D9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F2574-30FE-D8CA-56F4-CA389CB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0B1D6-5245-D6B8-B342-5EAE2148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6FB684-8DD4-8D41-4EBB-61A23FB74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130B3E-DB00-D6C1-5F14-0CB2399F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4756C-F614-186E-CD25-717EC87A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0B1B6-DCBF-300B-C4D9-7B37F35E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FF4E6-9108-8224-BE1A-4A6BA400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9096B4-447B-EAE7-B6D0-5EB4A655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C9327-4E24-B350-1989-F4D21779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38523-949E-15FD-AE2D-302D54B59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2E95-846D-4DE7-86F4-EDE3B4329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50B8C-EBD9-E619-5B5D-CE85E02A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456EF-E46F-E961-A1A5-AE4E553A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51680-1D63-45DE-A0A8-95A2673AF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2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978" name="Picture 2" descr="1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2024-03-10T14:59:59Z</dcterms:created>
  <dcterms:modified xsi:type="dcterms:W3CDTF">2024-03-10T14:59:59Z</dcterms:modified>
</cp:coreProperties>
</file>