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04425-0020-0731-3D2F-24AD956E7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F80A7-16FA-9FEC-6BD8-BE0CC5AD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4BBA3-D8F2-0ECE-1F10-4FF502D1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E8F5E-C93F-5518-47E4-D5B9D571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462FA-AE78-B7F1-3AA1-12881C2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DAF88-FFA2-41CA-9F17-BDED8301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95FE7-32D1-B58B-E1AB-10D7297C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D70BC-E9E7-39CF-3E72-8B6474CF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AFD70-A5F1-BBB2-40F2-D66FE93A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34B23-066E-9825-4287-09365A94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4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E56188-29D1-4555-3010-FFD75A83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87897-233D-2B63-8FA0-9D0371B78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2CD4E-D69B-7E8F-52C4-92ECC041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F6831-413C-F591-40C1-34100019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B00BB-8E9C-0447-56B5-4DA90159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F4C6-A806-6C8F-1AF1-9A3B7880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5234F-3E89-4416-B287-1C6089FF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F8FFC-4BEE-6141-C84C-B72ACFA5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6F107-D08E-C5CC-8505-DFCAAB7B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69C17-1C4D-7442-3DA2-19660399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6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2DA7-167F-CF74-F577-AC1F25BB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0FA53-A387-9326-498F-2910B7EF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0AAE-A29A-F642-6309-6DDB7CD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70C3-96C0-1E11-57D3-EFF002A0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56D27-A165-48B2-49F1-32BF3BA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4CFFB-793C-42DE-994A-9C4E5656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9B4CE-4289-598F-6687-FDFE921FE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D3C8C-9A6A-DC9E-8DB9-8137EAEA5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7682E-3368-CCC9-0E1C-A1023C32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1DFA9-0600-9930-EE46-EDE6E9E8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676E5-F015-E689-09D1-02360DA1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D9CD-1062-846B-22A4-EC9BDE03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7879D-FC68-4C39-44D0-D6E808C7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99863-07FB-7434-4192-A6B56DE2C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8819C-D528-505F-1564-2F9C1F91F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A30C0C-6931-F97C-C03A-D991C3E5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378962-AF7C-E820-35DF-7AF54C30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C1CE67-DFEC-BF77-1F56-3854B8B6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6A574-5B69-374C-F7F9-A216C6B8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554D8-029E-00F5-0BD8-D6686D38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5708BB-D839-666B-CD81-D2F0A14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31A4AD-7E6A-4F4C-B83F-7FCC7D7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66A47D-4E39-AB7E-B0D3-035A624F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0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089099-E501-0B6F-A4B8-EF511FBE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7F3FF9-1BFC-6CF9-F18E-718457C2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942F8-8791-E43F-A3FD-3E7A2C6E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33E86-D416-95E2-88FF-D2458A5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09637-3C4F-700D-CF42-5F80F65B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6854-9D79-4A1A-9FE1-D98335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4C318-BBAA-114B-E455-9E7924C5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0CA6-B055-0567-BC38-4EB45BF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9CDCE-80A0-7E40-EC7D-369F7714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3C9E6-5920-A157-4446-88581BBC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520672-D35B-B5A1-F416-26EE0D061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2AD6F-835C-E31E-F70B-9F9FF593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06266-D4E0-BCF7-680E-DDD34F25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EA958-AA76-1B5B-0128-E7DC8893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F708A-2168-DF14-BF1A-0B759688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2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E87AC0-A38A-297D-FCEE-35FB1690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962EF-A5A3-FE10-C9EA-78E17564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F8E8A-FFA4-DA3F-10BC-233B191F5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4913-A671-4190-8CBA-C9D8F13E90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B9996-78E4-609D-BE77-ECEA11B08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EB83C-FC3B-DCA0-C72B-26A1DD551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05BF-095C-4021-B121-64BE843D5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1026" name="Picture 2" descr="12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2051" name="Picture 3" descr="125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2024-03-10T15:00:01Z</dcterms:created>
  <dcterms:modified xsi:type="dcterms:W3CDTF">2024-03-10T15:00:01Z</dcterms:modified>
</cp:coreProperties>
</file>