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7F72D-352C-B7E1-D485-FA4BE1DAC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B9DC7F-52D2-602D-45BF-09D0DE247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8E1F8-FCE4-E573-67CF-704E5699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6622-B464-4DE6-A5C1-A5D1EE0F18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9F55A-CBDA-2EFE-C84E-9D4C8E35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A4BF8-E0A3-ACCE-6FFF-F99E04F3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E447-5A09-4175-83E7-87C0699B4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6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2801F-6752-7E6A-B9B8-85E8901C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76A4FC-DCE3-FC3C-5089-6C6DF1F1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C2B17-1671-3E02-692C-80D1DB15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6622-B464-4DE6-A5C1-A5D1EE0F18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059AA-A092-2AD4-2F50-CF0D6EEF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17C52-376E-70F5-B8AB-B30B6B13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E447-5A09-4175-83E7-87C0699B4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2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34E0BB-4D85-E4DE-FFBA-5B715DB69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1EE89-D397-9410-B3A8-BDCC1C276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90509-B527-8064-E069-4E484705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6622-B464-4DE6-A5C1-A5D1EE0F18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A0992-3D7D-C214-41F8-7F81C421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558F8-A2FC-6922-1F7F-0A3D6422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E447-5A09-4175-83E7-87C0699B4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0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A911C-F98B-9762-2353-C3CAEC97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D36ED-5F2F-0984-625C-91FC84AE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537E9-E073-F2A2-8930-BAF0D311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6622-B464-4DE6-A5C1-A5D1EE0F18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85BA2-B624-4A61-3141-815F6079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39765-D74B-25FE-B89A-DCFB8677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E447-5A09-4175-83E7-87C0699B4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6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5E602-F0E6-A703-19E8-D752CBCB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2B033-7D77-370A-C192-A9E5702AC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7FDA8-75C2-FA04-7677-D005E276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6622-B464-4DE6-A5C1-A5D1EE0F18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76A57-EE45-7224-9025-06A00C10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173D9-6D1C-EE9E-1FE7-82FD7308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E447-5A09-4175-83E7-87C0699B4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7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74016-407F-6E33-B704-7727D5B9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6BE4F-7E12-43F1-0981-7139C7361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9C7414-6C4C-F0B2-E34C-E47F34E83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257DE2-0EFA-B902-4C28-7238C153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6622-B464-4DE6-A5C1-A5D1EE0F18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C9AEEB-0FDB-849B-09D8-3D5F59D1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625B97-9FD3-B1B0-C137-6E182492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E447-5A09-4175-83E7-87C0699B4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7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75A8D-2521-D8EF-E6FA-C7651713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17E98-FC0B-FF6C-1CAC-32918B18B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6A027-CD3D-56B9-B536-CC7DAC912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1D3EF9-E00C-B358-E4DA-15D6665D8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C30013-52D8-98C9-43D8-2A07016D3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B41932-D8C3-8480-D212-E8464836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6622-B464-4DE6-A5C1-A5D1EE0F18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0C301C-A98A-317B-31F8-28488FD8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DC6CB1-35BD-2A72-1ED5-DD500862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E447-5A09-4175-83E7-87C0699B4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5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39A09-5AE2-7E7C-9ACB-204453C6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389261-B644-83AA-8A8C-E1A9D37C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6622-B464-4DE6-A5C1-A5D1EE0F18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9AD405-385C-D9B5-D155-B7690876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94484D-C0F9-1CA2-68C0-0103CBEA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E447-5A09-4175-83E7-87C0699B4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C125C9-5EB1-50CC-7798-8B7AF192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6622-B464-4DE6-A5C1-A5D1EE0F18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C2C802-349F-62AB-1965-356BBCBA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F4FE5E-F0AB-B64A-973C-D77A4845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E447-5A09-4175-83E7-87C0699B4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AEAA3-F06F-29DC-115C-944ACAC7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119A0-F98C-CA73-D588-AD6F24CC1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D9BB06-1384-B18C-5530-34E9E157B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44555-5181-519C-11F8-3A9A241A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6622-B464-4DE6-A5C1-A5D1EE0F18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47C59-4971-320C-3536-F95D10EB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80277B-304D-2BB9-CB8E-7577666F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E447-5A09-4175-83E7-87C0699B4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6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ADB0D-D117-B494-AF96-063DB1F3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87B72E-DC48-4C4F-635F-AE02ED217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1FF054-08E0-D4CA-C515-F8258FFE8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BA409-FA40-F04B-1308-3655EAFB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6622-B464-4DE6-A5C1-A5D1EE0F18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84E8C-5457-B9EE-6D58-1A159A48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EC7D4B-00B8-D132-DA81-106DCA1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E447-5A09-4175-83E7-87C0699B4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7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22DE06-48A7-7FD7-44D1-67BBC649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5B5C31-BE00-9AC5-F494-742BF2098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AFA95-8B7E-DC02-913F-A1D5C3BF7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6622-B464-4DE6-A5C1-A5D1EE0F18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0F716-F4C6-DF89-0922-A57423394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FBC9A-C028-1628-84AB-2A2465AE5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3E447-5A09-4175-83E7-87C0699B4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0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1026" name="Picture 2" descr="1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2051" name="Picture 3" descr="125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662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2024-03-10T15:00:05Z</dcterms:created>
  <dcterms:modified xsi:type="dcterms:W3CDTF">2024-03-10T15:00:05Z</dcterms:modified>
</cp:coreProperties>
</file>