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9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77C75-8343-9920-3F79-197D9E2C3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D27C4D-98A8-6059-4DF6-1E925D149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188770-2847-52CD-66B6-95B75B113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6C17-FDE5-434E-AD0A-343D0236B3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C4898B-44ED-811B-68D0-14922F2C8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5B86C3-465F-7D83-F0D1-8ABEFAB6E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7830-3E67-46BE-A2F8-B56103447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917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FF7B7-3A01-9F3B-8146-9FF023FB7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EFC7ED-9363-F49E-07E3-CB9F41651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A79658-B51D-CB54-9874-BE86BF4F3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6C17-FDE5-434E-AD0A-343D0236B3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EB246F-6A51-5756-462E-8E492402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538AD-A470-12BB-70AC-1FC647831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7830-3E67-46BE-A2F8-B56103447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04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0DE15B-A9C6-4B3A-228E-E4D1224E08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036489-E678-5ABF-3AD6-CE573E220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010541-E957-9B90-57ED-F5B538A6A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6C17-FDE5-434E-AD0A-343D0236B3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06D0E2-2A7D-0939-96E3-EE730095D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0D4704-144C-E839-93D3-E0DDCA240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7830-3E67-46BE-A2F8-B56103447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46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47D9CD-18D3-C97B-085F-55E18E80C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06B88E-28FF-284C-30AD-BB71CCC85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F58FDE-FE0F-1544-B5C0-F9514E5C7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6C17-FDE5-434E-AD0A-343D0236B3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2391E1-E29A-7D92-CCFE-E2FC4BBB4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05B8CE-8CDB-5E55-C942-1CD68264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7830-3E67-46BE-A2F8-B56103447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059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37E85-D9C6-AE7B-274C-658043352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37F19-022F-1D52-78A8-A837222F1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0B58B5-58E7-D565-6457-975E5E200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6C17-FDE5-434E-AD0A-343D0236B3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14AC1C-FAB7-AA31-1BC7-03911CEA7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76DC97-C429-6702-74B0-592C35999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7830-3E67-46BE-A2F8-B56103447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703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EE798-B440-684B-439C-FAAA503E1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16DEB1-BE33-56FE-2BAC-938FB0DBCB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1DE716-F26B-7BE3-8A3B-A08984E95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8ACAE9-0BAD-4653-E4D3-4FBFBC183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6C17-FDE5-434E-AD0A-343D0236B3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E89A79-4DA7-0A40-391E-C7A0173DB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779B8C-6D83-A2F4-7622-50BD3F811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7830-3E67-46BE-A2F8-B56103447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613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4AF72-74BD-DAF9-5E1D-889CBBBFB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792F62-BDE5-510A-04D4-9BA38DF72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4743E7-847E-23D0-570D-E0F065497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462C48-10C1-0FAD-10E8-18A643E28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8CB7E3-1CF3-BAE3-C5E5-4AADA14EB3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BC0F8A-36E6-76D0-577E-8C1B9804E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6C17-FDE5-434E-AD0A-343D0236B3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B4AAA5-0D34-1C5A-02F9-1F5C31F25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D1EDEF6-B815-CBE0-4A68-3F7D72168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7830-3E67-46BE-A2F8-B56103447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414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37AEB-D0FA-AC98-0330-301E7859D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AEF54D-31C1-1509-DFAB-AB738EBF3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6C17-FDE5-434E-AD0A-343D0236B3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3960A6-B197-414D-C8EE-96579114D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6D4E5E-4710-29D1-3AD3-D6FFBAA9B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7830-3E67-46BE-A2F8-B56103447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82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927577-7892-C0FD-2A86-33B7E77F7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6C17-FDE5-434E-AD0A-343D0236B3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9FDE4A-9B45-52F8-5EF2-86C8981E7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0173E3-6B8B-4251-E357-5F59EDB0F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7830-3E67-46BE-A2F8-B56103447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82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399519-8274-004A-BB76-79F0D7061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30AB05-6317-66E1-667F-21CE974D9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9B2690-BC06-9081-D06F-7C367B0F5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B8CDB5-5DD6-FFAD-E5BE-51C8BDB59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6C17-FDE5-434E-AD0A-343D0236B3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F43364-256E-16E9-F351-2B96D706C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78566F-DB6D-1D7B-BE92-6B03E34E8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7830-3E67-46BE-A2F8-B56103447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915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926436-FEFE-2F44-F953-050D082F0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6615C4-5289-7474-3238-958D63651A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83E2E9-9C68-060D-E930-A2048D0A7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93BF2B-D6A4-A21B-EE91-9DCE4D118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6C17-FDE5-434E-AD0A-343D0236B3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55F443-4EDD-838A-651B-D0CEB5709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18B0DC-65E8-638E-8D01-838EF3515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7830-3E67-46BE-A2F8-B56103447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912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56E376-B6EA-008D-4994-B4D68061E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C81DE0-964A-3A89-106B-F851452FF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71E79D-029E-0516-BC65-989C07BC48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F6C17-FDE5-434E-AD0A-343D0236B3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A99A5F-6707-DE71-E433-4BD6FC6A3D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B9DADC-4615-39A5-5596-A36A29359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27830-3E67-46BE-A2F8-B56103447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39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3074" name="Picture 2" descr="12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2024-03-10T15:00:07Z</dcterms:created>
  <dcterms:modified xsi:type="dcterms:W3CDTF">2024-03-10T15:00:07Z</dcterms:modified>
</cp:coreProperties>
</file>