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85D14-4B1C-80CD-E7EF-B4313757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3BCE6C-201E-8131-5839-31F13FBE0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5C347-5259-6B27-E1B3-4F44EB33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87490-16B5-FC28-04F2-C11235FD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FEC4D-1FB3-33B4-6E02-19F9033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8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94D59-02B6-5E09-E0AB-D68AEF27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05F19-A280-E650-8AF6-FA23A3EA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5D809-1025-EBB8-B3BD-6E510165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022B9-6A99-618A-3EFE-B9961FB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5F03D-A49A-B8DE-5F78-02FB00D2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DC6D2-5D7B-BB04-6D39-A07D32096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034EDF-B02C-4D7D-77D5-D7DC5E86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A6A44-0FC1-5A73-C791-F0BE1399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B5FC9-9C68-A959-91FD-D9FB4A6F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9EEA6-F1BE-99CC-B6F1-DC9D9E04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02598-AEF2-59E4-4498-71CFA697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43C1F-7503-14AF-D52C-ECD6FFB8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AD6E1-88F2-EE31-4616-3D401022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3440-F265-E7DE-337C-E3FCBBCB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5F8C5-B666-27CE-88E1-5E74E220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7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79EE1-AAAE-EE92-B5F7-9195BBA8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42CE9-268E-AF82-1686-A59CC86B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E14B0-2474-252B-331A-31857CD8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AB9E7-C76D-04BF-6FF6-D439F0F8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F6290-8C16-0280-A926-D93DE123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6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F258-C543-7080-A77E-0ACB7F32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420C5-4EF9-6C0F-16F0-4E7E1BA6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54A1A-0F5F-8B80-38DE-E2AF25D2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C00D2-05CA-4939-C6B5-D6702FEF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DFA8-8078-5284-4FF7-00B5689F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F72BE-C664-D861-4C4B-D0502BAE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03F7-70EE-405A-6DF4-B01B0920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5D03F-BC1A-D200-1EE9-7A8BDF34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C697BE-94D9-746C-FF5F-F843F7FBB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748EB9-0D9C-A4A5-9663-2876185E5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AEFF55-5A48-50C9-B240-D5FABEB8C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7C4BFA-7C45-E3AF-5DF2-4AC9EAAF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93416D-46DF-C7B9-231E-CA1CAD12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345DE6-8064-4AEB-2937-E2451626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8E61A-DA54-2D2D-2C83-872192FE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F1976-ED80-613E-11FF-A55F1A49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7E6D75-290F-22D0-4E3B-AB1A1B93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141C6-BC4A-0A58-2C14-39DAAFCB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6C46D4-3977-E2DF-37BF-652316CC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ED13A-DBF3-6B52-AD63-18DE248E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1F77E0-D448-554D-6246-AAB7549C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5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F3D5-B70B-FF7B-7F42-30D7E485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FCDA3-E5C5-9815-D2BE-651CBE9E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154D65-77CC-7762-CCF7-2A323191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728E0-99EA-29FA-DC00-B97D0F78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35B70-41BD-C9CB-E13F-B142BE04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4AB71-222D-D712-4F07-801F5B4E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8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6AA9C-C927-9C40-A580-3BEE5D9A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65C772-E128-FC83-EB21-B20A00FC9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513CE-82A1-A93B-2FCE-88A60DD5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A44FA-0048-76F7-A4C8-5194748F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C922B-36B9-C186-3843-39E18D7E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398FE-8D93-DF7D-7853-52A318ED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2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B90C02-654B-7D2A-7659-4926170B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049F8-AEA1-36AB-1E76-EFAB0FDE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2B52D-6414-EA10-30DB-57576D1CA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D4B3-B981-48F3-867E-B3EE013F7D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7B85F-8498-CD2A-96D7-AB2F7B1E6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F1B1-59B7-193F-9840-0807EC58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6FC5-22D1-4B5D-8980-2209266B9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074" name="Picture 2" descr="1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2024-03-10T15:00:11Z</dcterms:created>
  <dcterms:modified xsi:type="dcterms:W3CDTF">2024-03-10T15:00:11Z</dcterms:modified>
</cp:coreProperties>
</file>