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30B0-BA9C-28AA-1D24-3F40B72B4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B385F5-2598-565A-8732-10A0E561A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8A914-808C-BB29-D390-7DF4B8D1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08024-3202-6D05-AC7D-61BFEFB6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75B0C-6EDE-C952-39B5-A5AC80C0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6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44B-5702-679C-0D05-D4EA0D07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36237-BF2C-E8A2-91BD-80331E50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7B568-F426-1B9A-4568-E223D717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716B-FA51-1815-BA4E-BBF85DE5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797A-F99E-59E6-1E89-26E36F4D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CE1B9-360B-528A-DB27-5B2235E0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B5D38-6782-520D-7133-51FAB71A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3948-CBA2-B4E4-0F22-1880D069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0E1F-DDA0-FD59-E3BC-6C7B7654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358F4-5C60-5399-6D55-E1AD6CF0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5F62D-D92B-219F-DD47-41D0A339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48F8-20C4-576B-4A7A-FA89347A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B8C2E-BC53-98BE-C0FE-6CC36B65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FE406-16C4-3DDF-9162-3CE4F459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C004E-15B3-F871-D9A4-0E2AF4F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FAFA-2FB4-AEBC-660A-68D16B25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57823-DA84-A599-0D2B-3EF50818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56FA4-A11F-4C9F-009A-2C70B03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F91DF-DA62-7FD6-DC07-E347A28D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B118D-4374-B8CE-F859-3AF3B598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8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CAFF0-98FF-AF3F-6CF1-3AC3CF2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D89A-F92F-833D-C22B-D6FE516B1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371B7-85CD-05C3-13B0-09F0B149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C96B-3BD2-7A86-9AC5-ACFD2A17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44FAF-2A9D-32E8-23D0-5A5E34D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B8906-2CEF-5986-56DD-E9D3EA30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6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14E8-8CA1-A8E5-F96C-26A3AB8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72B-6E10-E727-FA73-1FB8F684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266D2-8A59-FE1B-9849-071CF8B9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737136-DDE5-FD4B-092A-DA361864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6D5EB-A386-1044-72F9-E6E3BA6D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E762D1-07EE-2975-57F3-DE4B401A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FDD931-EA3F-2041-6A09-1E4661FE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46F5CA-E6A8-3582-D6F0-F1BAB6E8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5FC67-70D1-C36C-4CEA-33D6C41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DDD344-E6D2-0291-F085-1104F239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265A4B-ED4D-1807-9699-C487A627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7229-BFA4-E659-AA97-F5DEC6B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9AA913-ABD2-4A55-C5CD-AA973938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5697D-6493-4711-4D92-4C86CC99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41E77-E75B-E8C3-8E15-B15D575A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A75F-4843-0845-E7B0-8115DE85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A366D-C732-D7AA-5639-FB2BD145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9EBA3-B29D-606C-00F3-76586ADB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FF5C-A3E9-3780-07DD-B4D5E0FF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D9BB4-BD8E-EF68-0799-EAA21EBA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82DBE-1786-3109-503D-1F00FCC0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A19B-FDC4-0FD4-7599-CCECDE8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767F7-3FEB-B953-C5D1-E3B15A37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5B923-424C-881D-D569-7D601061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D959E-90E8-F4BD-FFE0-A4443E4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01B69-B6D4-7BC0-235D-147E1CF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0CF00-EED8-6D6C-A741-FC03543F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0823C-204F-22AE-2FD8-2AC927D6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56D5F-A719-C056-6EC6-CB34FB8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908E2-49D9-9246-61FC-A634E049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45A2-97BC-4485-A1DE-301A1C5458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D27D1-63BE-0B97-B96B-BF377E23E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F4B97-4F77-DC74-7E36-C5ADAED62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BFE8-EA22-4E36-B967-F55BDE968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2" name="Picture 2" descr="1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2024-03-10T15:00:13Z</dcterms:created>
  <dcterms:modified xsi:type="dcterms:W3CDTF">2024-03-10T15:00:13Z</dcterms:modified>
</cp:coreProperties>
</file>