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3CB0B-F4CC-2119-E1F4-468CFB26E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B0C61-1CF1-77AF-654C-BC5F5407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0411B-47CA-641B-5A4A-37C61D1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9777F-A9D7-FAB1-0F19-FBF97547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08174-5980-6AB6-B47C-9596C08D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E6EE-01BF-A3A8-DBF8-79874F1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0FE91-8079-26ED-F192-13EB76FB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A2986-E682-615E-C3B2-517309D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68B44-C46A-153E-25DA-0F71F027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200B2-842E-21ED-14D4-E0D909F7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4615B-76AA-50D1-0E06-FB21C3227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7E0D1-C490-48D1-2D90-42260544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3478-597A-3213-605D-7D4C3419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006A-012B-B55A-F4C1-B1D85D8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0255E-6841-805A-49E3-48AC448B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EBD7B-DFDA-EF1C-31DD-AF768830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5337F-A64F-B260-E50B-78FBF773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0E0C1-6F74-8514-99A7-4813D84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6F0E8-CAF3-96CC-18C5-2E2562A2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90A7C-50BC-3438-4513-97CEEF2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2A588-66B5-1AB8-2D32-D5C5AE1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26EC9-FEA4-9CBF-9519-5DEA4682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CE5EB-BFB2-21F6-A813-260E2C8A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6B0E4-18F5-A886-110E-245587E5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0A0F0-3F5E-5A76-79F5-9312C6B5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649DD-3632-EA57-5787-C80BD735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D6871-0800-D37C-B05D-9412063DD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B23BC-6360-F0E8-5A76-DDAD79BE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4DB65-7944-5D13-C998-E5AE7697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DE116-BAC3-8001-2978-7FF651C0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2ABBE-CE4D-0FE6-1EA8-D3994B92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C84E-593C-9C2F-9181-D73CE08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C8302-9AC2-6104-0CDE-C7942357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84F7B-E2AE-3EC8-22B7-A2BF3B35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D0EC3-2057-E101-A93A-120F322B5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9FF429-82C6-69E3-03BF-E32FE7580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4F199-7F4E-18EE-5C25-1717473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CE189-7E58-C330-E5D8-42611364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8CCB8-634D-5C8A-2DE3-1D934A6E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1DAA4-2050-AD99-2BCD-156C4BEA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DCE1B-C058-53F9-9AB8-D6EB18E3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E0171E-26E5-74BF-237E-400FE80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584DA-EA78-4D65-7C1C-4CDC7F4E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3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71102-A455-6756-A524-A0D3DA23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6851-3713-D2B8-8EA0-0A7FB950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58DA6-8E15-0D03-092B-855CE31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A8AF-FA74-2D9E-2AAF-7F6643B2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E929A-4EB2-0234-43D3-5DB0770D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CEC06-6736-AF48-6F74-9FD8F521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59A82-7E53-D6E4-7D27-9B5F39F1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C014F-2DDC-6AE4-C06F-FDEC8A4C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68B09-A6F6-EFE8-858F-E33419D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2F7F-6D61-6FE8-F717-254DDDFA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F0D733-E662-1746-F74D-583D5995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95D76-FFF2-5268-8FFA-448B321A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25A3F-16D4-39BC-21F2-8A7CC002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173C9-4663-1DA2-F587-07A48A7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0557A-FBC6-DB11-8BBE-71EC0FA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6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5839F-100F-E147-F418-6D0DF3A7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2841C-27B3-01C5-6A30-330A003A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A7C9F-B753-40AE-2AF5-B8459DEE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2FAC-03AF-4B8A-AE2C-9A73476195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45925-7050-DF01-5EBB-DB7B2D5F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59D8-8585-15EB-8D49-76E0626C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E51-2243-433F-A58B-213E87C6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2" name="Picture 2" descr="1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2024-03-10T15:00:17Z</dcterms:created>
  <dcterms:modified xsi:type="dcterms:W3CDTF">2024-03-10T15:00:17Z</dcterms:modified>
</cp:coreProperties>
</file>