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CE7A-5B14-E1C4-DD6C-C3B89D6A6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332DD-6CBA-6785-04E8-28ECB60A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846C-E7CA-9B5D-D448-2C2E12E0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5AE33-9A11-19B2-E782-B48ED961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0D9E1-7266-2C72-EF63-0E50C91C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7C978-C382-B8C4-6A21-A168EEA5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29DD2-8352-7620-907F-49AF6801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BB990-4017-24E1-E6A8-66253BC6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F09F-BA2F-BF22-7BFE-57BFA5D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DB5D4-0F95-41A4-03C8-E0B2944A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496072-C0A0-F099-4611-1C2C287AB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E60E2-EFB7-2DEA-6F1E-CA9246294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D2AE3-E188-258C-4F25-DCD5BF1E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EAE10-E7EA-65A0-6111-4D8CADC1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0E7B8-7BE4-6C1E-5FC8-1253F459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5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005B2-54B6-194C-592A-FACC57F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CA6C9-AC75-D6BE-F2F7-D69C1550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FFB59-1995-AEB4-CA45-FB610ED3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60DB6-7FE9-67FB-0489-5BDE0369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86D59-45F5-DEA2-8D69-5BFE7AB6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0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4462-CF73-808E-40E3-5723A8EA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C077A-E0CD-5BD9-0CEB-907F1A20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93E08-909F-FECF-78DF-FBA86734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44A2D-EDA1-0A03-F18A-DDBCADA4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7ABF5-4C9D-5AD6-4FF6-0797C6D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EB03-EBB2-932E-F28F-D2182FEB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17382-FE83-24B0-3BBA-CEA758E5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88A2B-0E55-2B28-2C90-5F207499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48FC1-D9BE-2934-334B-6357F411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727B4-6AE6-37E9-B774-67B33623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80EDB-4A6D-4280-BFB7-0E159496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5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4ED2-9318-98F8-CDA0-2E1EDFC5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E06FF-E7FF-77C8-437D-C0E22F11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345A8-ADF3-6BC2-0389-C09143B5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BA62D-E19D-A8F4-BD02-0EE6E9417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EE4840-9E0E-A6BE-6567-EF1189F86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C049E-25F3-38DD-5312-B9961D36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BFD71-8723-1F28-1EB9-8BEFBAD2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00AB8-16B7-0F5B-7C69-3C74C5F0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1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2A7C4-98E9-8ADC-E6A4-95F47DB1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3029EB-0E6F-5603-6695-124ACD44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5CDBEC-0D01-941B-5E29-D77454D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5AC77D-A33C-91CC-71E3-ADB26C5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5FBB4-0CF7-5378-4AEA-4C419750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5AB4A-F29C-4DBB-770A-E4D9FC3F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17906-FB9D-7F5D-3264-B07A7F26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3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DA0D1-FC92-FE6B-26C1-9EA4FF89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2B7D6-8704-F050-FB7B-62B70219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EC329-F0DD-57AB-FB89-14C71CDE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0E4C0-FBA3-C234-5ADF-5A117B03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043D5-C42E-26CD-42DC-B467295D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1B4E2-3165-507A-9D7B-CE83B46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8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6D52-DDCC-17BE-8B2E-A316C1CB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A057C-E76D-F102-4F84-9387048E1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BA27A-D3CD-302E-365B-D1EAAF5E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45E7F-1EF3-E4BE-F1F3-06C74B35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3FABE-054D-DD2C-2F99-F4ED65E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954BE-3D30-19FF-00FC-8D4D7129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6EEA3B-0136-7CD3-0934-2C517975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91C38-95A3-3173-8C21-C60F7F88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290D0-3838-7A36-7BD9-1ACB6D21C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747B-8B49-454F-8962-FC36EB4FE2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DA5A9-ADE7-9EC4-2CF0-9624C635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CD7EA-8F6F-4162-3030-D186E02DE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5F9F-67DA-43F7-B6A4-40DC17942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170" name="Picture 2" descr="1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2024-03-10T15:00:19Z</dcterms:created>
  <dcterms:modified xsi:type="dcterms:W3CDTF">2024-03-10T15:00:19Z</dcterms:modified>
</cp:coreProperties>
</file>