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C4A9-3C59-61FC-52A6-762978B01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F7D834-F611-848E-6CDA-F8DFB2F2D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21943-8731-C2DE-7619-CA3C79AB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EC14C-8F8F-4A2B-539A-94D9277F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29C68-32C0-352F-682C-059C120F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8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B33A2-134A-482F-1108-AAC4A68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22F33-2CE6-3412-4B74-4953D6C9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6C10-E2B0-AAD5-BF76-79985910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3F893-46B4-D8BE-796B-1F3CCC91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3DAFC-21F7-4EA4-4D73-E0B3AF0D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5B490-DFAF-951C-115D-438126EBE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45EC3-0B6D-FBF9-857E-B1EC286E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01E11-6347-5339-98D6-71975699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21210-9B79-4219-FC98-F15C9B3E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740A5-6F15-AC37-C09B-08BE1E7F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083-4952-1911-0975-CCC851B1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B7FE6-B55B-A65A-0BFF-8542195F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06CC2-B1FB-6AA9-40C8-C0F5A900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3F266-6176-C6D2-3930-76EF3931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06B6E-6C7E-19C7-C427-DFC03B7B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02F4-EC6F-9F46-D169-377A655C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524DE-4069-77FE-F607-263C8360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8DF4-7633-DE67-F137-38C4D8C4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F2B41-C194-BEA1-36B8-2D0357B4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C0333-530A-4526-6DD6-F562609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7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7567B-5DD5-4C89-9F7E-DEFB697E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F62EF-9858-D83C-8997-F97439E77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13158-2BCF-D1A8-3954-0B1D2787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3635B-E08D-3655-C798-C095D0BC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7F3D0-4716-ABDE-36E0-52A69B8C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9D033-DE8A-49A9-D109-8BE12656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9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43B63-83B3-6726-F596-5D014FF6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D392E-4D6B-A048-76C5-0E8099BED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E4FC4-CCD6-1DA6-C644-A9F3C460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E5A9F0-8F76-6440-DEC5-FDD06290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D42053-9219-87A3-8E56-140C4BC58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EF1538-543F-B738-A959-BEC6800D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25F564-16A2-9766-B002-3756CC0A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0336FC-89A8-3277-AC4D-708999A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1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A31E-F575-B10F-6139-D6D162F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7C6610-87B9-682E-66CC-DD646B0F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85D73-BBB1-D300-A584-A186642D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3332B-D655-C3A6-6CAE-854A65A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03508E-F03E-29DC-8F5A-D6DDB63C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AB0F49-A121-739C-417D-EBA34B77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4241E-4307-FE5C-60B3-097FB2E1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2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ABC8-5715-55DA-4781-25965187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F1F9D-D12C-D0F8-E0B1-3508A000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B85B6B-2F1A-A639-FE6B-258B5D99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6575C-C1AD-00A8-614B-AD5D595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2BD53-4C6E-BD4B-7380-4C89A9D7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B37B8-3FA8-5441-301C-2BB999AD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8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0EBCB-82EA-A1C4-3D75-05C7BBD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196E35-C3F0-AA98-2A3F-A562C7BDA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E7920B-EB5A-EAD1-3EB4-5026FC13B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F7234-C644-C3E5-3C04-993DFB7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9E013-BA6A-6503-09CB-431CD820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94475-CE49-BCD2-5977-04AFB099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2F9D0-4580-42E5-3167-921175AB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11D0B-2CA2-B8DB-A2DC-E58A5FB0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87534-6539-B381-B26D-574B9D6E5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C23D-86C0-45DC-B65E-B6E14744EC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2E534-C1F2-94FC-27E5-378959536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32122-3176-3DD6-D6C4-7A3655205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5BE5-B43B-4C5D-8122-BB3DFE961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170" name="Picture 2" descr="1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2024-03-10T15:00:22Z</dcterms:created>
  <dcterms:modified xsi:type="dcterms:W3CDTF">2024-03-10T15:00:22Z</dcterms:modified>
</cp:coreProperties>
</file>