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89605-C464-D19E-13EF-D3418CDCD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5BB7F1-131D-351F-F68D-59ACD169B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695916-030E-E6DA-2C8D-4730C0A4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49F9-2341-4B21-8B1F-ADD81EE05F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D25BD7-9EDE-5772-B3A0-06A1A1900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6FFDD-398E-9089-4E30-DB26113A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E9E2-2A74-448C-A7EB-AF797A0D8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33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BFA7E-3B76-AC9A-F7A5-AF8110824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AAA245-5332-53BA-282D-79B382039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AD7EC9-CD24-9C69-C390-F98ABF35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49F9-2341-4B21-8B1F-ADD81EE05F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B6C4D-5451-717C-EE40-F4119E00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BB507-CAF3-6423-1EBE-97A5562E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E9E2-2A74-448C-A7EB-AF797A0D8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59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C771B3-C84E-930C-0DAD-1E73A4A14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B6AD28-2936-517E-E996-F1E2DD2D5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7C71F6-2FE4-AE4B-CDA4-F9E246BF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49F9-2341-4B21-8B1F-ADD81EE05F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F32678-785B-2876-44FC-201A8E08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6D5CC-220E-C200-DC60-8636C4B7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E9E2-2A74-448C-A7EB-AF797A0D8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53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6AA6B-A063-F388-BA7A-48C2B08D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4CC282-3D72-211F-6CFC-CA23DC20A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20027-D069-092C-CCA7-14F8DA7D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49F9-2341-4B21-8B1F-ADD81EE05F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898BF-F3A3-20A6-563D-98922B88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87D48-7412-4E45-8217-D9353554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E9E2-2A74-448C-A7EB-AF797A0D8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27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3F0FC-6C69-93D4-5008-88E20A53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98D028-C68C-663B-4B45-7B7062E58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3A12D4-6798-9D11-F57A-E31AD5C89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49F9-2341-4B21-8B1F-ADD81EE05F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1C8AD-0BAA-97A4-501D-4BFD9E5B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B8440-7FAB-643D-683F-7D836A71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E9E2-2A74-448C-A7EB-AF797A0D8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97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A8281-10A6-DF8C-D009-CC557138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7252DB-F54F-5763-5144-4F2A1AEFF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C58C28-E3AB-CB81-31FB-898DEE83E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897CDD-E819-33B2-072B-A29BA397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49F9-2341-4B21-8B1F-ADD81EE05F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2BEFD0-129A-1ADD-880F-F504FEAD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89FD1F-C20D-1117-903B-68CE1908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E9E2-2A74-448C-A7EB-AF797A0D8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1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862F6-CEA5-68A8-7B00-52C1410F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E95AEE-72FB-351D-742B-44472C94F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39EFF-557D-6BC6-B6BF-0C34EBF9D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776C55-FEED-6B11-F154-2FEB0B603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0E8BF8-D50F-24E4-7B9A-6CFA9DA0B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ECCAC5-F339-28B1-4E4B-BD43FB1E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49F9-2341-4B21-8B1F-ADD81EE05F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3B3389-E50A-DE6D-C21A-9B3D46B4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F9EF1E-DECE-2406-BECB-78FECF2D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E9E2-2A74-448C-A7EB-AF797A0D8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82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FD757-6468-14F8-28D5-CDB2705A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B7D975-8957-453E-D433-F6210B2B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49F9-2341-4B21-8B1F-ADD81EE05F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3739C8-AAE3-7383-8137-366B9700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42B7A9-2828-3706-4326-4F3351C5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E9E2-2A74-448C-A7EB-AF797A0D8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42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5035C2-5C5E-A5A2-E6E0-0B720008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49F9-2341-4B21-8B1F-ADD81EE05F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B8B3A3-FCB1-1BF1-F816-E58DB917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EDDB3C-F8E3-9E20-84E6-C7F073CB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E9E2-2A74-448C-A7EB-AF797A0D8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0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F3922-4F34-B63F-A2EB-9FEC75599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15DF22-AFB1-1264-60BD-B39956D33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3F965A-CC45-80D2-F3BC-1F3CB89C2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BAE42C-58F0-788D-E2BF-D6FDB6B50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49F9-2341-4B21-8B1F-ADD81EE05F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5256F6-97EB-BCE8-DB05-B5453A3F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0BA76D-75F0-08B8-DC2F-E7132490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E9E2-2A74-448C-A7EB-AF797A0D8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56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F7767-7D8F-9827-27C3-03258235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D2861A-34B7-2344-EB1D-96AF6F160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E73876-07F7-B570-EF1B-094A62E77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232124-74F7-31F8-59EB-AC42585F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49F9-2341-4B21-8B1F-ADD81EE05F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05B35D-A2B8-9731-18BD-2082676E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0C17EC-8559-BD36-ECB6-C20971AD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E9E2-2A74-448C-A7EB-AF797A0D8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23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064857-FAFA-9855-2C28-5ACF54F77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1B9F0C-C347-09B8-9643-9A3289BBB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3E1A55-1A7C-441E-2CC1-A5CFE52B8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049F9-2341-4B21-8B1F-ADD81EE05F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89E007-772C-D385-160D-353CCB957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F182E3-1DE7-4F18-BA5B-B6CBB88C6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DE9E2-2A74-448C-A7EB-AF797A0D8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50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9218" name="Picture 2" descr="12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378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2024-03-10T15:00:25Z</dcterms:created>
  <dcterms:modified xsi:type="dcterms:W3CDTF">2024-03-10T15:00:25Z</dcterms:modified>
</cp:coreProperties>
</file>