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2C1CF-692F-E932-D078-D2049D060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0D50AD-EF5E-9DED-9B1E-880E5FAD1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3AAFF-FF25-6A7A-64BD-53BFE7F5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52A3-FC61-4907-A541-926B6FCB0E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7B3CC-09C1-EC1B-79B3-7716EE56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1D7A0-82D4-017D-E1C8-3977D9FE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2D46-8064-4C3B-83F3-1612F9FBD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18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34E26-93A4-209D-28C9-5DB0CA09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56BE72-F4EA-B7DE-3B37-3C505DA7A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DC5C6-E6C4-6386-40B9-FD2663BF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52A3-FC61-4907-A541-926B6FCB0E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CA5E0-95E9-0622-0AA4-CA07DFC1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4AFFA-D218-AE15-FB07-AD7E3AA5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2D46-8064-4C3B-83F3-1612F9FBD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87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777E7F-3D10-F922-2ABD-58A5131D1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18FF1-C719-37C6-A481-5C7D81D29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6AFB1-C896-4A24-E63C-CD85EFDE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52A3-FC61-4907-A541-926B6FCB0E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C1C6C-CBDB-9E60-A34E-2D4820BC5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BA080-E379-95DD-C581-C33C9301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2D46-8064-4C3B-83F3-1612F9FBD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34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C483-7138-885A-91B6-C06E5813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0FAD2-B87E-3721-1DF9-841C4E8DE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A057E-7EA1-9D11-371A-3BF2B00B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52A3-FC61-4907-A541-926B6FCB0E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EEC39-BF1F-A7AD-BCB4-07456760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22493-F0F1-9B2F-ACEE-A10533DF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2D46-8064-4C3B-83F3-1612F9FBD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7F47B-9368-3526-530F-544BFB3FE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AD4F4-6FD2-C787-B883-A6F495106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A1CE4-2EF2-2276-8DEC-2FBB5EB6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52A3-FC61-4907-A541-926B6FCB0E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8BE26-A016-B180-0695-3AD745D9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19A15-9EA4-D422-A107-E6103C22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2D46-8064-4C3B-83F3-1612F9FBD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7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315CD-4A69-E6E5-ECB5-EBDC4EE2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3A3B0-20E6-DDD4-5593-AAB8CB601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37CF14-8868-D87F-7941-4FAA04200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26E702-3A19-5F46-3DDA-57D6B0B4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52A3-FC61-4907-A541-926B6FCB0E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E556EB-B94D-088B-EFCE-9F6890C4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B0BDD-7B1B-B366-E724-1CCC2F3B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2D46-8064-4C3B-83F3-1612F9FBD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4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A4D18-E713-7CC7-9B8B-1573475D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A90412-7071-A5DB-F9B0-62B096E4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1471D8-872C-98BF-8B76-29CBE2EB8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C6C7FE-0592-7222-5BBF-C6C96FE0F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AC278C-7B96-7D77-09E5-67E2162A1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502317-7919-DE75-5FD6-147BBA97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52A3-FC61-4907-A541-926B6FCB0E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DDD611-399D-C428-BF0D-80A79C2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3614A4-6F3C-C942-77A6-610DA841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2D46-8064-4C3B-83F3-1612F9FBD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1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3FB63-A836-0C95-0F59-30AA5712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B92384-7A9D-A2B1-D194-29D0FC3E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52A3-FC61-4907-A541-926B6FCB0E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649837-AB62-F92B-6693-69A823A8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F48630-0D1D-379E-2940-0C1E138F5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2D46-8064-4C3B-83F3-1612F9FBD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94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13B714-4061-1E13-70B4-D01DA954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52A3-FC61-4907-A541-926B6FCB0E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1D8894-8DB1-2A0A-82ED-0F716DE6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96A04-D040-166A-2A7E-8E9C559C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2D46-8064-4C3B-83F3-1612F9FBD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82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B0C78-18FD-D278-5C51-A1BB59BD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5E2172-A77B-5BAE-41DC-1DB492591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21D908-8F20-00A8-53EE-3C955376E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BDBC4-B8A4-240A-F539-997C9E1B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52A3-FC61-4907-A541-926B6FCB0E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8C09BA-06F8-9351-D7C4-E4756EA9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4D04A7-950E-C524-CEEC-17EC6407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2D46-8064-4C3B-83F3-1612F9FBD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35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F3F67-2C05-0BC7-FEF2-29F0656B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010B70-104F-C274-C5DC-B7D444DFC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6EE2B6-4908-31EB-E732-85EC46AFF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09EA2E-5274-A629-96E1-B6BBF9D3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52A3-FC61-4907-A541-926B6FCB0E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9C2EA1-BBD5-C0DE-34A5-1A78DCF7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BD7D9-79EC-5238-FBA4-C686B9C6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2D46-8064-4C3B-83F3-1612F9FBD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56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0A084A-E47E-7BA5-0A6C-F0841DF30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E5FAB2-A339-2DEA-C9EC-FEFC05AD1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66A4D-9DB8-3F73-B477-AC3DA8A6D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B52A3-FC61-4907-A541-926B6FCB0EB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358B8-6CD3-DA4C-0DFC-6B9294F33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EDF9E-0A83-A7F9-A6F5-C6CA68A3F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72D46-8064-4C3B-83F3-1612F9FBD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75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1266" name="Picture 2" descr="12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2024-03-10T15:00:31Z</dcterms:created>
  <dcterms:modified xsi:type="dcterms:W3CDTF">2024-03-10T15:00:31Z</dcterms:modified>
</cp:coreProperties>
</file>