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28258-F37F-F698-587D-939D35FC7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B5C588-DC9B-211D-0F7B-6CCCE4549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D1EB0-5E00-D6F0-ED51-76E9B921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FC51-3D56-4B53-9FE9-AE829B5136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59FADF-B76B-121F-E88D-22E2BC78E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CFD192-4C1E-2C1C-D563-A1A2C4BC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B117-6D09-4B75-A057-379B1AF2A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91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88253-90C1-17DB-34D9-36A20D473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BEA53F-0230-91CD-8504-A455F504D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39F78-4674-21D3-EFF7-F211F1C7A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FC51-3D56-4B53-9FE9-AE829B5136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5FA60-DDB7-282E-1D26-23E99C11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124DB0-8AA7-0582-2E68-0BA20FDD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B117-6D09-4B75-A057-379B1AF2A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15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61CB66-5780-A5F4-0637-8D87D90EB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6DCA4-8F35-3942-78D4-031EF8011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273050-D955-AB6E-9E57-4F892D732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FC51-3D56-4B53-9FE9-AE829B5136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3617CC-16FF-DCEE-4DA5-1E3B429E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BB4303-C13F-5A09-AF9C-7CFDF9BB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B117-6D09-4B75-A057-379B1AF2A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03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669A2-AB7B-E11E-1787-DA15A3EA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A4A2F-862F-EE5C-1645-6AD5D290E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D769C8-3EDD-767C-1143-9B233C8D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FC51-3D56-4B53-9FE9-AE829B5136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AFF62-31DA-E18C-E16A-20CA6082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360F1-FEC2-3419-D53B-8FD8DECB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B117-6D09-4B75-A057-379B1AF2A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17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25C72-9FC2-C3F5-7BA9-020C78DA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F19104-EE42-873A-8807-232DED4D9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E6E518-56E2-1F2B-EB45-65EB63111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FC51-3D56-4B53-9FE9-AE829B5136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CE60F1-7207-866F-D901-E614491CA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46F94D-7531-4A4F-5C57-19180100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B117-6D09-4B75-A057-379B1AF2A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70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D4E88-2ADB-5C13-5D9B-61E3F1534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6F6076-E65B-1D7A-158F-BF3E74B22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8816ED-839B-E162-8FE7-8334368A3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2062EA-26A8-14AB-94AA-2DE10F1F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FC51-3D56-4B53-9FE9-AE829B5136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D0280A-58B9-2D1F-C7E1-DC145B04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F597C3-73CB-8D69-7CC1-FD064E1E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B117-6D09-4B75-A057-379B1AF2A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79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FFD89-FD32-5390-C25D-CAA2FCE1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BD129-0A80-D08E-7460-EAB0674E1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EA76AD-8AB9-4F79-AD8D-B7F87D958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3FE79D-1148-266A-9D04-D5061BB76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59A20D-B32B-4ABA-A9ED-056C258BA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4AF98F-B25A-B152-FEFC-0B025E6A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FC51-3D56-4B53-9FE9-AE829B5136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66D3AC-ED15-C8F2-61E5-A8068630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ADC403-3747-8163-8DFA-38290AF0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B117-6D09-4B75-A057-379B1AF2A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29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4AB31-9039-A7E7-7284-FEA5D873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AA8F9D-E59B-8586-E904-12D539724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FC51-3D56-4B53-9FE9-AE829B5136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F1AEFE-6060-677D-3D69-77C469CBE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B5B620-3629-CB4D-0F60-DC449C62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B117-6D09-4B75-A057-379B1AF2A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02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E94460-7C56-77F3-788E-2F1100FD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FC51-3D56-4B53-9FE9-AE829B5136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2EECCA-01CD-F5DE-2EEE-A858086B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7E0E54-3F1C-7FFE-6F6E-15A4A3A9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B117-6D09-4B75-A057-379B1AF2A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1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7E6D7-9269-73FC-62F4-ACC8B6D4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354E6-E24C-EC3D-2C37-1A53A0382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69E870-1CF0-BC9F-B00A-EF7E4A674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B40CBE-7059-B7E8-76F5-9FEBE716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FC51-3D56-4B53-9FE9-AE829B5136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82FB9C-6784-FCE7-3D3A-FCCB1CF4E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F431D2-8F60-F7D2-34CA-8569E383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B117-6D09-4B75-A057-379B1AF2A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59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3FBEA-E1BF-3E94-43EB-4B61DEEA2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C1D8E5-00C0-F137-2A1B-9A18C0FBC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4282C4-F546-86C1-7656-EF2434828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7D7EB8-E427-413B-1F84-74AAFCB6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FC51-3D56-4B53-9FE9-AE829B5136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F90555-742E-9899-3D9B-41BA56EA5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419AD-0B98-D249-7366-49562BA0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B117-6D09-4B75-A057-379B1AF2A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54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2604E0-0F7D-88F0-2D86-64FB4C7C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9A02E5-30B0-C42B-EA06-FF85C3F03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F2042-D9ED-68D8-42B0-7EC8BE233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FC51-3D56-4B53-9FE9-AE829B5136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4FD54A-7B11-E006-C964-A3A46C01D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4AD43-6C08-C613-3D77-5C897227E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DB117-6D09-4B75-A057-379B1AF2A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85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3314" name="Picture 2" descr="12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51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2024-03-10T15:00:36Z</dcterms:created>
  <dcterms:modified xsi:type="dcterms:W3CDTF">2024-03-10T15:00:36Z</dcterms:modified>
</cp:coreProperties>
</file>