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E9C2-304B-8D1A-9030-0DC6459AD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295148-1D30-370D-8DD3-4781E6DE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2B959-5946-BAAA-0343-2552D34F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FF60-E0A6-4DC6-D221-10209F09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24877-7B80-49EB-E702-6F4CDF07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848B1-5E2F-BA54-E802-7C1F9A28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D416-2343-17AC-4A8D-0F255622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43421-BFC8-E71C-2339-E13DFD14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A6D02-7A76-FCCF-FA4D-AC5211AD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5D0-702F-48C3-383C-7648B880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61234E-02AB-84BD-DFC2-2093F12D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597F9-AFCC-635A-05E2-1289DDE3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A22B3-7F02-7C7E-B0C1-84EB0228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66D8F-E74A-0F17-DB5C-F0409EB2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5427E-33C6-CD9D-8E94-B7BC4AAA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93B8-42D7-D3B4-B95A-426386EA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66CB9-295C-13E9-C6D6-96B46CEF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7F852-7277-3A87-0621-B4FE6B3B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57797-FD1D-B13D-4910-BADFF202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53761-D5A0-4413-4B79-3637E2F7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6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2612-3C09-5CCE-65B9-48C12E2C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FA33D-DBDB-D6E0-E35F-5FE7C935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58324-6CC7-AFDD-CF25-6BD893F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F3F22-DB09-7EDC-CD86-DA0D87D2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EFD64-4D09-32F8-722C-0812100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12A8-A94D-F5BD-478F-FD9DFB8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BA3AA-64AE-8EBB-F061-63B88DCC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C7B44-704D-4C10-C80D-6F244759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3E53A-DA54-8C1E-A954-D4FCFCF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EC4FA-709C-0DE4-3F40-DA3A7577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8C9AF-3333-923A-8A0C-E3DF1B6E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6EE98-1F35-AAC6-341F-2D263B58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CA2D6-29C2-BECD-F90A-8C394596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1795A-9905-D666-8B8B-0921E73F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8A56D-A398-234E-6049-2FBB37B4B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C70D20-A863-DC7C-8F6C-8B099ABAB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13EC53-7FA1-92B6-38BB-62C6B203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D50A2F-D65C-2E7E-2641-3BDF027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E9EDD-D6D1-F458-2621-E645241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9699A-734C-6FC2-2ED4-B727A8CB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AFC2E-6A04-531A-1E0D-D2654C7B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F32FA-1663-6074-DE50-36FBD27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7AE0E-7C5B-BC25-6DA6-030FB3C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E2B82-B4DE-BF2C-AA84-14D20D9A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192F4-FEFB-5B1F-F83E-5AEAE07A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B395B-9A5F-AC50-90C0-39256AA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57C1B-AC30-ACEB-8F42-90210AB6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3738-A859-56E2-DE8C-0DD92CE0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34F59-9C53-863F-43B9-E2D1A9B00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BD7E7-4752-3D3A-158A-FB91C3C0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901B98-2E00-A656-D230-F7EF6BC6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7A8C6-B387-F912-16CB-C63605E8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B895B-76A5-F100-5405-A3DF0849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64A08-42E1-02FA-08D7-57835621C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E99D6-F88F-C268-6AB8-56F4861C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E4196-786C-2080-7259-F69DCE2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DF7F2-F7CF-D8E4-7153-378DBE36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5EC37-C1E8-BA14-C2D2-3FF7B59D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0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AE7E9B-DDDA-D60E-C247-32772296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2CE70-047F-AA41-B4B5-D7DE1DB7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AA1F9-D66B-BB57-D241-B12AED25E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AEC9-9C40-4BD6-B168-9014C5B3DC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BF762-CC51-1418-B038-1AECB5CF3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D63B3-CB90-0D2A-52A3-0D36BFB1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421C-AACB-4943-BB64-F45CB204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8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4" name="Picture 2" descr="1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2024-03-10T15:00:40Z</dcterms:created>
  <dcterms:modified xsi:type="dcterms:W3CDTF">2024-03-10T15:00:40Z</dcterms:modified>
</cp:coreProperties>
</file>