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75E4F-4370-339D-2600-3D897BDB8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769B33-5AB7-7893-B884-B116322CC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14EF1-5795-8A65-61CC-9DC98948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F42-B09A-4528-B28B-F1CCE2BDC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16C98-602D-6BB3-A95A-2FA0E987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23DF9-3AA9-6BEE-2224-67B08813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9535-3300-42A5-BAAA-CEB7B6A84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8B374-379C-8E4E-99CB-F4F4DCA1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D7FB29-06F0-9836-D491-AD3FB29CF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5670F-976F-FE53-781D-6E74DA09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F42-B09A-4528-B28B-F1CCE2BDC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08F56-476B-3B18-3623-0B24BCA9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19987-DE22-883C-A8BC-A4A88096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9535-3300-42A5-BAAA-CEB7B6A84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80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5A7FF6-3EB6-AFD8-4D29-3674FF8E5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5C79F-0D55-3FD2-0399-E70A8AE8C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E53DA-BECC-616C-E302-3844C5C5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F42-B09A-4528-B28B-F1CCE2BDC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CF02C-DE28-44FB-FB16-470D83CF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48B2C-6719-30C0-C854-BE1531E2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9535-3300-42A5-BAAA-CEB7B6A84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3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2D4EE-9D10-695D-06F0-F5B2E5D4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6270B-ABFA-A809-4B11-8DC7E16A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9A7C9-22AB-FE4C-808F-BB08C157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F42-B09A-4528-B28B-F1CCE2BDC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8486C-C6FD-0615-64A4-D343E6C6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4E2A8-DF42-FF7D-E5C1-D50AA59B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9535-3300-42A5-BAAA-CEB7B6A84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6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5B78E-9855-78C3-0D19-94ABB97E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4119CE-CF05-FDBA-5152-426F335BC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C1FC7-6F08-0ED4-BBBA-6F75E21E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F42-B09A-4528-B28B-F1CCE2BDC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D56B4-D763-E5AF-59FC-EAE588F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9B1BF-4959-E93A-A2D7-70B6EAD5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9535-3300-42A5-BAAA-CEB7B6A84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9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8901B-1CEF-6AD0-C09E-9108B9E8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7D6F6-BD7F-0D76-C06B-5D78EB3C9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171493-6D64-1FEF-CC93-97FF42CF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FCD276-A159-1B79-BFA2-889F0270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F42-B09A-4528-B28B-F1CCE2BDC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8177F-35F5-F890-7177-BD1695EE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89A18-D3DD-8D79-139A-0436D4B4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9535-3300-42A5-BAAA-CEB7B6A84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51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30D4F-12C8-B501-D569-AFDF6E12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84703-8765-B922-C45A-419589FC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ACBF47-C0BB-936C-189A-5E59ED320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83830A-4162-EDAF-2565-DE7E96933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9DAE2A-DD54-18CE-AE20-7E19E660B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A2F389-6285-FD75-69C6-EF1C88C9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F42-B09A-4528-B28B-F1CCE2BDC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48C55D-6668-0917-89B9-2F5267B5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F46414-49BD-E39D-B82A-C73B0076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9535-3300-42A5-BAAA-CEB7B6A84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32461-A495-9B13-E6D0-667479D4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9B8A1A-D17A-7D7B-1C86-7F5777E2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F42-B09A-4528-B28B-F1CCE2BDC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E93D6B-1FB3-4E54-2602-610A05BD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62A82-5F40-15F6-502A-6CB39ECD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9535-3300-42A5-BAAA-CEB7B6A84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9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CF2AE7-1F88-1CC0-8B46-7DAE6EA3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F42-B09A-4528-B28B-F1CCE2BDC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C81889-FF25-5E57-D3A1-F1DB160A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B6D330-52D9-D0DB-BF06-69DBB8E8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9535-3300-42A5-BAAA-CEB7B6A84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2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5DE13-8246-BD16-0F1E-C61303F3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7A849-E769-8B53-FD7C-BE1145CC5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80804-98C5-96F6-ECC0-871874502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0B643-1BB4-1695-AB90-D133045F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F42-B09A-4528-B28B-F1CCE2BDC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16BE0D-E1ED-7F96-3E81-043F5A89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E3874-27F5-6259-13E6-C737DB8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9535-3300-42A5-BAAA-CEB7B6A84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05DF7-803B-6DEC-DF23-59FBCE38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D25F13-F9C7-E8CD-2EC5-5E501A2B0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97D7F-9C26-55A8-00AC-83229BB69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3E66D-E794-3CC6-C39C-13617AE2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F42-B09A-4528-B28B-F1CCE2BDC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0C2762-EFC0-181C-0F5E-686FBE3C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FCEC09-D24E-8551-C653-F9ACD3BC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9535-3300-42A5-BAAA-CEB7B6A84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2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CF2E72-6734-299B-1CBB-8FC28F74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9A0B5-FC10-6B44-E9CC-87822ABE6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EC7B6-55B2-1FB1-A219-53A57966D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93F42-B09A-4528-B28B-F1CCE2BDC2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0E128-769D-5DE2-796D-26C3C28D9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B7F9F-9753-D848-DCA1-591693AAF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F9535-3300-42A5-BAAA-CEB7B6A84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2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362" name="Picture 2" descr="12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5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2024-03-10T15:00:42Z</dcterms:created>
  <dcterms:modified xsi:type="dcterms:W3CDTF">2024-03-10T15:00:42Z</dcterms:modified>
</cp:coreProperties>
</file>