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111BC-9478-9EFE-60C9-4829F274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14A24-398E-DF29-9AFA-A54BDA1F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28E6A-D102-1AEE-415A-584F820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A9979-2EFB-3713-EDAE-B6A7FFA9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CDF3F-EB3B-8436-E9FB-86C92B55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88575-AD19-C758-1DB7-C73B486C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59F85-6088-EBFF-182F-F793775C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BDC70-8E14-5633-B046-14204513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FCD40-BF35-704D-337E-47286F2B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BC530-2EE5-9EC1-2CF7-FE93B03F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2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5584A-F0CF-B7B0-E674-99D6ECFC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90332-020A-86B6-6DC0-41DC9F62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23570-F05F-6512-9A70-7C8E6A22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F8BCB-B708-AC25-6995-14B93126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0F413-9385-DE42-97F0-DC894106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5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2648B-878E-78D7-91B3-10779DD3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D678-45BE-D98F-1DF5-81A4C486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C6DB0-B8E7-3DFB-6F27-A0CCA687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B33FD-D956-97AE-C4B7-6E4F50C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5976-98E2-24F0-B880-8236F467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0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D826F-98C0-77E5-E0B1-504AD0EC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2B703-B867-B5BE-9C1D-BBEBF67B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D67E9-A7D0-AA79-F7B4-9E3F0D5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4E096-8AE9-2E24-982D-5E7CA363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31035-6E92-C517-A45A-3DB63773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9652-D80A-1BA4-E446-8620041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ECDBD-43C1-31E2-43C5-A646BAAC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08076-E5DF-674E-7B24-A8EBD2B0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937E4-AB16-9ADC-336E-5A340386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CBCAF-1B2C-DA8F-0B41-175CCF22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472BA-6368-2B8F-9AE0-ED3D36DA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5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8510-62D6-3979-1DA0-531EA1E8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E4035-CF3D-03B8-090A-400CA306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EA316-39AB-13E4-F6A5-4787E03D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E5DE74-E0A5-5CC1-AA4A-B9A80513B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92FD6-DBD1-18CD-9160-7745927BD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54BDC-E628-52A6-7B39-BF01F948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3B414-F491-5B3C-CDF8-D61DC80F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3DA59F-F2FC-2E32-A82A-A34B31E3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A6ADD-5619-AFC6-4CE1-8BEEAE56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AF621-BCA9-C78E-4945-E1FDB5DE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0814C-F379-5C87-3DD2-448E6276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D56F8-F291-BA96-B6F6-63A97494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EB5000-9091-A9EB-2AE4-9A8FD2C8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ACF6DE-030A-E14C-A209-D43D9D12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B818A-45D2-B86D-BE2D-623B655B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4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1E10-7804-E8AB-7C3E-945A5E17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24F7-2050-DECD-AEA7-16485B51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D8124-6F5E-3601-71CC-FAA94C4A8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8F365-2CDA-05BD-F49F-65D96E90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275D0-C2D8-A9BA-A39C-33396074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62617-DFFC-B630-6490-65E3176D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7735-800A-55C8-9AFA-257F3792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EFBD54-E71A-3EF0-5549-064BECC4D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D3644-47D5-F614-E932-7B275EED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A7C7C-2C76-9884-4461-DC32A035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01ADA-75CD-4CD1-D022-81B8236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6BB3E-9E53-4610-227E-E935A477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1A3E0-501E-DA31-4F44-A6F6F195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C7DD5-482E-77A6-2DD5-8101D841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7F418-4817-24F0-6743-27B118549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E57D-80A7-44DE-A885-BE9FBD933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6BDA2-17E2-BF30-C588-CCD08D81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2431-EE22-6699-D525-CEE5345A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3888-B908-42AD-9288-CFFD964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0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0" name="Picture 2" descr="1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2024-03-10T15:00:48Z</dcterms:created>
  <dcterms:modified xsi:type="dcterms:W3CDTF">2024-03-10T15:00:48Z</dcterms:modified>
</cp:coreProperties>
</file>