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0AA6-845D-AED7-5C01-202B38EB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37DE3A-23DF-F015-E4B3-EC2A30BB4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775C2-9082-0BA1-6A66-36F41BE6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983C9-38B9-2BC2-5E72-03244EF3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2D9F6-8A6E-DA0C-FBD0-59C9C7F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4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CB0C0-D310-093D-B782-AF9D17FA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4A1CE-7695-703F-CCC8-B712528B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C2F68-0F7B-8DCE-10AD-3ADB1C0C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EEBAC-86C4-3319-F419-FDD4DAED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DD887-94A6-CF92-3749-B43A54B5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5FBC3-E3ED-281A-C13E-593AD5B57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73854-5D43-9D57-A7EE-CF1A970B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3E939-F2D5-27E0-AD01-1F3AEC61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E62DE-CC8D-6636-BB21-D5B74EE4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9E649-22A6-CC1B-3508-EAE0533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8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2945F-106C-D5AE-B4E5-B58799A5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32C4C-93F7-79A4-0B38-4E422B67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6C3F-9710-E0AF-6DA1-D0542CD5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D6E01-BF73-AA43-673F-7FDC97D0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9B556-42E0-78FF-E75C-6100D7B3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0876F-0D9C-E99F-B0B7-C03DB3E0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8E3FA-9303-3607-54E9-4D0558CD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7A44-5739-55DE-26CA-9AC8A834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F20B5-D940-33E8-516E-5E27DBD9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5DA9A-BB53-75BB-670C-E744BFF2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F01C9-7837-F13C-DDDE-98E5B853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9F56B-34C7-CB0B-CC9E-928B7F1E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E2C30-F3E6-61ED-8BA5-BB7FAA318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ADD17-E5AC-400D-ACED-E931FC86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B8E27-372A-17D7-B0FF-F6D9577D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83663-29D4-3755-9907-B3FD2003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7700E-00E9-8278-1937-6B3D86A3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D977D-497B-C97E-E31B-00A03C67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899FB-8BAF-9CBE-2F64-88D0BE5C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F6638B-4330-E436-4353-AE128B65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077E9-8F41-0B92-332C-21A1F5540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E4F3B-FB7D-3CE1-4A1B-21D54F97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BD491-76FB-9E34-A6E1-B9BDCCD2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15D914-4645-AF8D-D558-0A3D25D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AB79-A866-86E7-A303-14D2966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BE12A6-49D6-72E1-07C5-9202784A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08D05-6417-1247-53FD-9ED8B840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6C561-9C75-1EC0-B2F2-A7AC072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EF6E4-B7FD-9BEF-6F08-976CCB2B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6CF74-8B04-211D-8ABC-3D8812D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FDA59-B149-1D89-485E-39AA3E4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5F3B-AA4D-5B90-C443-EDE97CDC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84BFB-24EF-D1B0-2DDE-508E71395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5AD4A-4D18-6583-B2F1-14FB4EAA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01103-5CB0-919F-A239-B3380EB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A0A5B-B9E1-641E-BEE8-6CED19B4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A4218-AB1E-3E61-6E24-7CE1CDD0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4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B2018-2084-615A-58E8-FA56A8D7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8CE91-FAF9-4BD1-347C-F16832539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AA850-D10E-27D9-6675-D341D11A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2EF39-9F5C-27C6-E5ED-AE49F290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14D6A-CC9C-3504-A275-8A2D0A39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6E1C8-462C-FE8A-865A-3E84F0A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5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F9F6A-27EE-0266-63E7-31482523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21756-5A25-F705-C71E-FFEE15A8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DB90A-F374-89AD-820F-08E724F37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6F51-A4E7-4001-8009-EA636236D4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63A71-A64A-A3EA-DF6F-E994155CE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D8795-366E-459B-3D06-48E36C7F7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3028-7449-4AC8-8A20-EB5DABABA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5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 descr="1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2024-03-10T15:00:54Z</dcterms:created>
  <dcterms:modified xsi:type="dcterms:W3CDTF">2024-03-10T15:00:54Z</dcterms:modified>
</cp:coreProperties>
</file>