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C3B18-95AA-CFD9-0ACC-9D9D5BE9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61583-656C-D54A-0892-BF0E0748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8387B-F0DA-F7B6-343A-D32977D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61C49-6CA1-45D3-252C-28B0DE4A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A5E9F-BC9B-4D19-5416-6AD2663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5C1CE-6D74-BE7D-C658-BBB04498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BB307-61DB-B73F-B675-A4309A75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DD0D8-F6A2-174A-D007-A6B29147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3C43-8A76-5C4E-2EB3-E1F151F6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2F9EA-71D3-8D6C-52C6-D59BA9F3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CDC65-4D30-5E1B-388A-6EFEB5A25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99E7B-6030-740C-4161-38D00A89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6C5EE-573F-59A0-F22C-49C032F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C374-5039-41BB-E028-EFA06940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7FD22-0461-D88D-4847-E1246E05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3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33AF3-A3A1-16C9-1092-A2FA0499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927D-FE1A-1179-7172-F2BE7865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F3DA5-11A3-170D-8433-40C6EC2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F82E2-F6B9-3DCC-FF38-88E0AD22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DF63B-E033-757E-DEDF-5C968FD2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8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1A5B-8DEC-6964-5B70-BAC59051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261D4-BD6F-39BE-74CA-D12A9328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8D256-CC3C-783E-57B6-0F3A5CB7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48FD2-61C5-950D-543D-A3007A86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A8FC7-B1E1-47E7-2DA7-6DDB69BA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4BF4-190E-D357-61F0-1224DD8D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E963A-A275-2833-DD00-FBFC58399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565B8-E4CB-A74C-2D90-96AA48CE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AFA47-78F0-846E-63A9-F31ADD4B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925E7-4D7C-CAE3-05F7-C452B724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82348-BB37-80DE-A4D1-D7043523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66F61-50FB-C8ED-945B-2DA75EA0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24DAE-8081-2FD5-554B-04049ACC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B450-9604-BF89-F90F-F93D8F35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F828B-8A51-AF0B-27CE-773D56EB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0B5DD-31E4-FB21-2631-CF1017EA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E43C47-AD4B-C3BC-2D89-7A0E7035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9CF55D-6070-4E5D-FD3A-CF8E25CF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ECFDA-2E41-6F67-6AC9-A99FEA7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1C11-50D4-D4FC-C279-88A7756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5691E-9FFF-989D-9FED-F772C4B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0C6619-BE55-097B-657B-E06FF0A3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51654-852D-7B88-A8D9-FCF79E66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DC00D-5C1C-55AA-5E95-346984F9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09281-B29D-1EBC-24DC-43B99234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271C5-5DFC-56AE-B612-FBAFAABA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4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E9C5F-DC6C-FB71-F595-F6A56DB8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AE218-A6F6-DB6B-6759-0A5C28E9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2E5C6-225E-5027-7B74-51B1391F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31DF5-D446-4719-15DF-8497117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10536-F2D4-AF94-4692-08DF4B04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2FC50-FB7F-7568-79FB-FA4C24A0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A503D-D4EC-382D-51D3-50A6D7E6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5CCF2-74D9-5C9D-95A6-68F0648D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414C3-D773-2C5F-FC19-CA6FBEE0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63FDE-4154-FA4A-8B27-FE22F4A0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585AD-E4EB-1039-8918-EC6A8039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AA839-50F8-1813-81AD-10699F62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1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C9D2B-7A05-FF7C-14C1-489DFCE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9083-047D-F3C4-1211-8522EC65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02DD6-6D5B-398A-DF28-DFA909BC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3B6-07EA-486F-A317-D39B293F3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E42D3-0818-4E8E-4E8D-8E2A2185C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F0443-CE8B-9AFE-CDE5-86E49290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3C2A-04DA-4844-B589-AE0FD5850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7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506" name="Picture 2" descr="1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2024-03-10T15:01:00Z</dcterms:created>
  <dcterms:modified xsi:type="dcterms:W3CDTF">2024-03-10T15:01:00Z</dcterms:modified>
</cp:coreProperties>
</file>