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E5D70-5504-DE38-48C2-E0AFA4BE4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17C5C-8A3C-4594-D174-546711D63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E4288-6B64-4D60-5ADF-8E4FF7F7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0C9BC-524D-3DED-2F64-7A05589E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F90BA-E098-FFF4-8CEC-DFF5A232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6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4076-C7AB-710B-23DB-9A8A827C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380D0-C581-5011-0F50-B286F4CB8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7FCFF-3ECE-A340-1393-6E9F84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8BCFF-EA45-8CBB-34A1-25CFC9A9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3E1C1-BBF5-10B3-FCDF-406741EE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4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1DDC5-7742-92C3-18AC-FA7025F7A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18CE83-3C38-BAC8-1710-759BCA39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1A86B-AF0E-4117-0F7B-B91B1E2C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2029C-F09A-9A31-5A42-0CA00A7A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AFA07-6FF8-31B5-4E48-36F5140E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BB4FF-B8FE-7DCD-45D0-63CC02D1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B525D-A685-B4FE-A524-5EB653B3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54CFF-AFD5-5E5D-943D-A289A5EC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1D447-AF06-DFC3-2348-2836D75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D8455-A219-F13E-4C74-8941BA38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3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F9816-6BDE-54EC-776B-370C7978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57D01-1902-6E07-57E5-167D81E3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5F260-0B6D-5069-A160-616FAFA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EE206-99CD-F629-C049-A51F132D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E3527-6E74-93EE-5639-40DB479A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85905-B748-7148-9AE7-9FA247CB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584E5-7239-FEBE-6F84-23E6D344B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DB264-C221-C432-18C6-BC21D529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05115-DF73-953B-FD8E-29DA8C34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36A28-3841-48CB-E54B-E6DC8893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7617E0-9914-B21E-31ED-C475A24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0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5DFA-C395-5A65-A7E1-BBB33C0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BE6EA-F08E-FA57-983D-1ED23FF2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E0B3F-5334-46F6-BC22-62CD934B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80594E-4540-1CEB-7314-A6672745A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BF4CC7-EBE4-9D26-4893-99E047682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7FBDA-EE2D-668A-3CFC-9046DD8E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118AA2-6179-9010-A3F2-61F030F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BDE28F-5F0B-18D8-E8A6-08EE3B8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0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E0D10-5687-29F1-E2A5-3A8EF71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116FA-EAC1-EAB5-C16B-CF6B7B94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F8A7D-F12C-5720-921A-E349FC9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73CFF-4046-20BF-0FFE-CBF07CBC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3843D1-BF35-BC0F-49AA-669CE08D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495E6-8238-BB01-C0B4-AEFF7AE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76974-A32D-E74D-F137-25933467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8EF1-E917-835F-535B-13170887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7039C-B523-CBEC-8D1F-4E74328D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74093-2BF7-9615-4E8C-434867CE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6901F-3D36-B024-43A7-E64AF456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DD035-E465-FFE5-71E0-6A7D0DD4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2F288-0372-7A17-23BB-7355BC9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B6CD0-3777-0691-93AE-9085EACC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3CB646-DAB3-F033-917D-62A7C9448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F9FF0E-1840-F1C0-6CAF-99F89C7E5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27762-78C5-F55B-9B37-CF77B35E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05C98-C308-7F94-AE96-E7D9E532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E41D6-142B-9C6E-72A5-9632C30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9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E18CFA-86F9-97C6-2FFC-F7B1442D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B5B80-153E-65D1-4C28-D8DF62FF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7A75-B6E2-4E13-151A-C608035F6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14A2-D5C7-4872-AF8C-1DDCBB4536B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8FD9A-1AFF-26D7-524F-CF7CE1DE4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651B3-3111-7F6C-D00B-45DB0DFEF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E834-0E7D-4B88-85E7-74D839DC8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4578" name="Picture 2" descr="12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2024-03-10T15:07:34Z</dcterms:created>
  <dcterms:modified xsi:type="dcterms:W3CDTF">2024-03-10T15:07:34Z</dcterms:modified>
</cp:coreProperties>
</file>