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1333B-83CA-CC22-B535-A909A8C31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E564A-CF29-F0F6-4315-77E3CFE4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65B87-45B7-12F9-3D7E-C93C55FD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5BDDA-C5A3-657F-342F-924A21CF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1B078-D727-AC5F-50A1-3F6A0434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8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AF9DD-FF80-D2CF-4C1B-E4780BA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8CB827-4BB6-B899-E0C5-AC9FDA1D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2F2EE-C506-7BD5-7BDF-A3A77923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59D54-372D-EAE6-672B-591183FF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89685-1667-246A-6E14-6A1F11F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2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10B46-0EFF-B4D2-9947-37D2D50D3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A70DD-25E8-D41A-1960-3E3143CC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5997D-6A7C-34BA-A44A-D8B0BC33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8C3C4-F8BD-E518-C5FC-4EC0480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741CC-736C-1EC1-BE9F-25C24408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F9C04-13E9-E1B3-D371-3069155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639E2-F2A5-E46D-37D0-B14656EE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45B61-1A08-0832-604D-3928AD5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AE0FC-4A80-DE3E-4E54-DC1F0BC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8DE9C-8D1A-DEBA-CD3D-95849C6C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75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22F86-4B17-0B9C-B6E4-5963C3B0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A658E-4157-E516-27AD-A066648DD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0848D-2AD3-EC7F-3563-31BC8376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368C1-C61C-06A7-F6A3-B408E5C4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5D3A5-FE4C-AEB3-7FED-E8A65CE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2780A-D717-7676-A4D5-DCBE2A03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F577D-F85E-A854-2C77-287B26A3A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28DD3-6A06-41DF-0408-5A0C70A69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12481-7AB2-D3B3-81AF-A97D650A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9F770-CBDB-C2B7-6F12-A2429536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0AB3B-44DE-2671-7A62-617A8138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6C6F9-7326-B812-47F3-0671B123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65768-9BC7-022D-5AA2-EED7C62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E8D26D-89F9-BD3E-02CA-77A4C831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CAB77E-A1D6-11A2-1C76-9102B26E4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33CA94-5390-BD3D-C055-D55EF5F8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81E18-DDCF-405A-E442-B47D510F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644A8-016E-E296-1CC5-6FBFFE5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EA025D-B5B5-EEBE-924F-EBA5433F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4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FE04D-5B10-667E-2552-6A1A17A3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0BD634-9980-9CC5-6164-F3E6C01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3EFB13-61C0-5AA2-D8D7-4CEE411A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0724F-CE17-7F04-9C8A-213AD014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00EFB-237C-893F-FAED-94A82D0D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9F27D-9C52-02BE-8E43-8E976D06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5A68B-D50E-87F5-04BE-7991EF91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5720A-7D29-8B7C-06B7-BCD0122B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5C0B-478C-FA01-0A4A-9C997D93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16BDC-8EA6-38EE-4938-C0D21E9C6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82CAC-EF46-CCCE-3FA3-79BE4B9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5E01D-91E7-187C-14F0-7A219B4B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8285C-E889-4111-477D-75C39A2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9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AE1D-47D7-1304-3DA1-12161D25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F62A6C-7BB5-AC3C-B7CF-7C7D4E10C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6E313-0987-CE75-71BC-115521BA3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1CC22-0265-8992-6BC0-F0EF55D2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2DD10-D43E-1D6C-BE37-516A65D3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70FC3-A6B9-CE5F-CF9B-B37EED51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D0959C-79BE-919F-A2C7-D94D335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2CEA7-06AF-8107-84BE-2F9A1A17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09B48-1D24-D052-AE79-3491A6FD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70BD-D666-46CD-8061-868587B585D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B288F-8BA2-CA16-D374-2C7F65577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B00D0-8700-6D65-0959-FE7FAF4E1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F1E52-9D43-420A-8239-4276EA022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602" name="Picture 2" descr="1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2024-03-10T15:09:35Z</dcterms:created>
  <dcterms:modified xsi:type="dcterms:W3CDTF">2024-03-10T15:09:35Z</dcterms:modified>
</cp:coreProperties>
</file>