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5CC49-3590-9307-C201-CA9E19F74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9A764-9069-8EB2-F0D5-E9F23C041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95933-C796-C07C-7221-30335AD4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09F7-E818-01E5-C393-89C900E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9A797-371D-D296-1689-CD8D4FF2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D4CC6-FAF4-0F39-4037-20671411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4471B-50B3-968F-C915-680255D2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C7DD9-1F2C-D7DF-ED31-44E4471A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84AB2-F03D-367D-D90C-3A17467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C0062-6033-F2E1-A02B-2778082B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A66EA-85BF-E8D6-BD06-60D06558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D6FFB-8922-79F1-D967-3E3540924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EC139-6BF9-5CF4-46C0-AB44F38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F2D12-1CD3-3B35-1C10-6027620D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F75A0-4F69-05E3-59BA-825BB50E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BB71F-EC2B-29C9-FD34-FB12EC6C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109C5-E166-BAFB-07EF-55AF3915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A4B81-F055-41B8-F79C-3B4947BF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115EB-238B-B471-C0E9-57120748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020A6-F056-38AA-EEA8-F5F8237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7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DE898-0CFC-B63B-BD94-8527BB75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84902-1BD8-DC90-6D4D-F5EE352B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EEE0E-6DF7-875E-BC84-48C18E58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FD034-7AE6-4C8F-29FF-3AC4BF9D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510E3-E82C-B05F-78FF-1F28DF5B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4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6E2A3-0D9B-06DE-A116-3E64B3C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EC90-9A26-0DAD-50B6-8FBCD07EA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80CEF-5214-DA29-4381-E172A7D8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305C6-4C8E-85EB-82B0-23D9D429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F0022-7728-5CD8-9F3C-CE7AC6D4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B1E60-F41E-7DD2-F97E-EAE81F6E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E54CC-B123-A173-8F3C-C161D002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FE07D-6E69-CB77-5A2D-4BEC52CD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21924-17FD-BC71-7A94-155A1382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ABF0D7-BE36-5EEF-7D6A-52227D43D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7BD5CF-29AD-75B1-5F42-A97CFCDD0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ED7EF-1E54-B245-6B87-C7D04D87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A9E136-E075-C96E-1795-EE1479CA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BA33D4-BE73-5C79-C2FD-F24CDF05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2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7A2BF-0D01-2E83-AE47-99D76BBE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38C99-14C3-DEA5-337D-2DB9D240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0D44A1-0A17-C6E0-FDBF-C38BF73C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5D57B-53DD-787A-B1EA-6D594DE3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0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418CB-CD21-83CB-5F87-6596C08D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9E55D3-005D-052D-09CA-AAFFFCB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1A230-F48C-B153-72D4-18AB89D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65CB5-AD83-9787-9DFF-8CF0620C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187BD-9766-2363-F86C-7AB07044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3665D-BBEE-0125-42F2-E2013F7D8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9E7D4-5E6F-9216-46EB-3A7C79BB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E727B-FB92-B3AE-FD1F-DCCDF6B4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AD2BE-9F05-5910-47E0-DBF234BA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9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EB6F-E109-0DF4-FCC0-6E3C9F05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1EC5B8-F487-F126-3B65-CADB529FB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3F909-7F83-13F7-C156-E8B3F20B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ACA72-7FEA-551A-D43D-62E03CBF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2CD07-6FBA-1382-AE1C-3B1BB44D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CD487-DE5A-33C9-0FF5-01E30B35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ECA854-00CB-8EBB-3995-459AF24E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7D9B2-78BC-58A1-4E05-DD228120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00D4B-D4AF-D8F7-C036-56B472FD7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0115-C615-4845-B4D3-33FBC60DBC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D4D25-7591-6620-B8D0-762E6756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71A89-9F5B-1E48-5E19-004290030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2758-D144-4D6C-AD60-1FEF3213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650" name="Picture 2" descr="1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2024-03-10T15:07:59Z</dcterms:created>
  <dcterms:modified xsi:type="dcterms:W3CDTF">2024-03-10T15:07:59Z</dcterms:modified>
</cp:coreProperties>
</file>