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A0C77-A712-ED95-2624-92B027013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73CE23-4C32-4DFE-F72B-A9FCAE379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99F16-8535-73D1-F6C3-26FEFB54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968E3-36C4-FDE5-DA8A-CC96BA45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E076F-3770-7B48-33B8-AE7AE45E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63D0-A549-8600-4267-7377D744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92A94-EDB7-71FC-CE22-8E636ED96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0BFE6-939B-8DA7-126C-2D3BB437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D4381-1E31-495F-2792-9A94E938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63FCE-713E-F7DE-05A0-1784A236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5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65B09-2B0F-3055-9C89-B30420088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D66BB-FB47-9EF1-582A-5822A509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6395-4CCD-8DE3-5951-AE1431F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11A7B-FC4A-89BF-D302-A9B206EC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31AC6-F0A8-E345-57E4-B1171F1C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9A83C-6B9E-F01D-4C0F-8922B1EC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A9D8F-27AB-B48B-36F4-A8B36D3E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F78E7-571A-1C7E-8978-AFB15FE1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F03AB-1CEC-864B-D89B-C399DFE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76D2E-047C-C161-5528-81E87513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61500-E29F-6995-814E-F11FC090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E4089-B2A8-9C85-A585-415D5E27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805A8-22D8-5764-8FC3-192C4A9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C1732-E9C5-5F17-648E-6FBDECDC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E6C02-FFF0-D391-8335-A58013D8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D7F-A768-75C8-31B4-16972084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420AB-2CB6-5194-FEE1-2754310B8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4A8AE-3BF0-BB57-0273-41A59A10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0DEDE-E9AB-909A-24E1-F7CC47F7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AF664-94B7-E420-A5A7-BE1A3CB4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A90B7-BB32-6D8A-409B-EB82AA85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9E30-AFCC-ABD3-62D7-85790D9E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71B93-14F4-FC85-3297-5AFA769A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B8F6B-A97A-A272-D59D-0B5F69AD3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BEE2C5-4BAB-2AC7-AFDD-B17151C9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B5954-903D-0C4B-1F57-18F07F50D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537CD5-BA61-E521-D282-4B6B8722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1D49CF-6017-0C77-1C65-243AE5CC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3D1A14-2076-5FB9-967A-E939408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76856-7D04-6C72-15D0-92F9C462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41C3B7-34EE-FA29-9875-77FA5C1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1D5F3-C2E7-6C3A-17E2-57223B2A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65F87E-C90C-EECF-C86C-48308E3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995E02-0999-8F31-16FE-D0DC0A01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88207A-DF05-BFEE-7B23-F3E157E1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E280B-62A1-9467-1B56-1EEE767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A592-B62C-B278-962E-6437458E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48583-2D38-3F02-A646-3E579050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637DB-3009-C7F3-A1BD-EAC0499F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13BE3-FB57-90B6-7176-2C14DFA9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2710F-A235-10D3-800B-AD667D98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23B4B-813C-B3C6-EF2C-196E4991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4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1803-180E-0F28-739E-F9A7BC9F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7388B4-35F2-6BEB-CE32-327B5515C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94F23-2F0F-891A-C95D-098EA4E8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0DB44-D717-FC8F-9FCB-004B56A7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28822-13B2-A230-5ADB-B8D67EAA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DE4EC-F6A8-D8A5-C7A4-ADC50878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B9B0B0-CF7C-288B-1E9E-39FE2CC8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4AADC-56D1-B14C-F4CF-12FA3133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C07C7-9FE5-26A3-D3E7-F1CF697F7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4167-0C9A-4EAB-A7B5-2C8E0F254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9F1D-027A-D3F5-8428-0249098B5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6F0A7-0C92-3496-4077-4D0E2C1C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83E2-CC1E-48DD-9CF7-CAA73541F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1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674" name="Picture 2" descr="1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2024-03-10T15:09:56Z</dcterms:created>
  <dcterms:modified xsi:type="dcterms:W3CDTF">2024-03-10T15:09:56Z</dcterms:modified>
</cp:coreProperties>
</file>