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94C0-EB00-2F47-79B8-AD378287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5429E5-4D05-F470-048E-A03F6B7CF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94FFD-E433-36EC-B100-A8589AA1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AF150-0D78-DC00-9D56-78A76ED0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26C86-747B-7610-F46E-06581483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3531-F0DC-E385-081D-1396832A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2450D1-BC17-4091-23E0-B4A37FBF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E802E-E628-321F-FFB9-EA09A1E8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55B2B-8E20-FE62-A808-51C40155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235A5-9676-0309-6EEB-83BB23A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680FE-005A-7D90-6A3A-16B047D4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6E04A-EAC3-07D2-B6D6-B189CF4EA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D03E7-1B50-FCED-C4D3-2700ED30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46396-7CCF-3E14-B3CD-EA6D14F9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DE3D2-614C-7E8C-0BE0-1C573525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4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DB9B0-F37E-2DFF-86E0-AF5AF1E3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BACE0-375E-1CFF-79E0-7540A2BC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6700-0E1D-A3B9-4CEF-73EC42D1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B51CF-C208-7977-EA5E-8101DEBF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18DA0-076E-F614-3008-BC785FEE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BA57-4645-A546-E201-970645D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D8F62-8642-2C97-CF39-118BE00D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425EB-78F9-2D00-8778-F91CD430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280BE-E24E-0DA2-CA1B-B157C2B7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67FA1-E242-DD98-A54C-CE04D6F9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1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29B53-AE06-15D7-AA79-DA5FC09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EBAE3-590C-D6E3-B667-618FC325E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C6850-5463-0278-EE15-B8B845607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F0CFC-F90D-374D-8460-2125B479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33E3C-63E6-F8A9-3778-56AAEBB5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C7FC7-A0B5-7B6D-3594-BD50D100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4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994EA-DE2D-03B6-7D63-546D5AEF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17265-DD40-46EA-7612-0F4E7CAD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CA88A-9596-F198-E929-0D43D3C5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11DFCC-5AC0-02AE-BCD5-10B656AAF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3411E7-55A5-C499-B84C-E41EA133D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090C70-5264-D2C2-B06C-9A681812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F3C927-C444-8E48-A986-9FC8FEA4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26994F-6A84-7F77-EB8B-CCDC113F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5E37-4D7A-B2A8-0192-FCD9C0DC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2B4BD4-2918-1983-89DA-0CB2485F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75564-D2D7-86AD-4EEB-90CC5BFC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33CBAA-094D-23C8-E45E-40169AA8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DA7FD-CBF6-25B9-D8C6-3320791B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AA4445-40E8-8054-F9DA-82D3D4CE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A5492-608A-7BB6-161B-D26439C6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4AB2-88F1-E3CA-4A7B-2B4BFD6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0A93D-2D91-3E02-91AB-BE1B642D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B2F0A4-7F3F-E888-48FB-4BDA2D255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2D384-3350-6816-FF51-D73279FF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EA4FF-3368-6093-210F-AE1C06EA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B3894-22E9-6DB7-570F-D171658B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4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11B08-90D2-B2A6-85C3-3B878A13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CB9865-E03A-AF18-9B92-5591BCE24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DBEC4D-734D-2205-ECB1-65E513C35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18E1A-53C2-DF57-FBCB-DF58829E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B688D-DD18-79E6-8AF7-632CC2A9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32250-F462-EAC8-E947-0A98087B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5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A715AE-4B9C-BB0D-75BC-9048C3EB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77358-CD88-6B6E-D15B-7D329736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46CE7-A01F-5D73-0DFE-ABA5A6A71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CCC5-3357-4882-8BB8-6379A2E6A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3E2B9-0A71-7BD9-277F-659BC14D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85F22-8CE9-B3A3-70A6-7FA3570B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837B-BF8C-4A87-BEA0-8D4C47768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674" name="Picture 2" descr="1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2024-03-10T15:10:00Z</dcterms:created>
  <dcterms:modified xsi:type="dcterms:W3CDTF">2024-03-10T15:10:00Z</dcterms:modified>
</cp:coreProperties>
</file>