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1F6FA-66A2-051C-5BA2-2393CD23F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ADE351-195C-3669-E761-17DF519F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BC91-07A4-98E7-4937-79229289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306C-7C6F-194B-23D2-40040386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FA4EB-9B13-8474-9B3F-E97602D5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0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D2010-EA57-66FA-BBF5-B449326D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91698C-7A23-229F-74FA-B6250111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7D5EB-800B-C4B9-CAF5-CBA8F260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C3074-7E62-BC9F-05AC-ED41D92A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6539E-ABBD-9349-1A35-D7A115A9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08E9A7-64AF-2A64-D0AD-828ACC692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A129B-196B-6038-D52D-9A6013014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7B227-163D-BB52-5204-F4432E39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DE9BE-0953-AB10-6AD9-827821B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DF4A3-C59D-CDF9-7164-44808075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2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99BC-1C5A-40D7-DE83-153F9E97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4E48C-6D86-805E-382F-D3CF6B91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22436-0A2C-5DD3-9679-D2BCACE7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8CDDF-290F-F7B2-6FE9-2DEB6641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077D0F-3C8A-7DE3-0897-3013CC63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011A7-EF75-3114-82D7-31F89813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8C6AE-9B21-734B-FA97-0B13E606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F70A1-5088-63A4-D9F7-EEA1B6B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CAF5F-4859-3C4C-FB6A-6DFB669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46EE-0E64-F5A0-F377-DAB97636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2F46-22F9-00EC-68C5-368D7823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DA01F-6D1E-6F93-BDB7-3D4098F0A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250EF-A271-E0A8-69FC-8A54457B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BB567-1599-E82F-93FE-CF68D3DC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07117-9406-6C31-454B-5A5A9088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42A063-BB71-1CBB-F6B0-0E8867E0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3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4752-B07D-202A-9CAE-5E42B1BB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14F21-9F56-C7A0-DED3-342AD44E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A0E6C-56AA-E9EB-C1A8-37F600F8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BBE9F-9F1B-059F-313C-51E0978E7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C4C7C6-54CF-172E-6DE5-F18075692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9DFED-9B82-4951-F4D2-BDD5A190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7A320-DF2A-4BA3-F45E-6B244B6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C9388-2C2D-6647-51D6-E8AABE54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84FD3-7E03-E168-F6AA-C0052C8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BA3395-81D4-6DB0-AA4C-AF794933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CF8B5-1DB6-D400-9FD0-92B59874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FA6CF-214C-98AB-78D0-9A7A87F6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4BD910-261C-8155-A9B7-9BEE2CA5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FC0F2E-9EDD-3A10-C67C-0008FD2D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4CC75-8484-3932-67F9-EB0A92E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B492-FA4A-8262-8F72-02B37F6C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D14AC-5A4C-911F-2030-60BA48BB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937CB2-F6C8-7F04-4916-5EAF5241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821C5-3E16-3C1A-FBB4-40738A9C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C541A-2818-E944-3D3C-8D459775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E21F2-6597-4D6C-53BC-A48C7A8A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656B7-F260-3097-43D0-8F25153B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7E10FB-4560-601B-1BE1-76C5C6C75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E0943E-7954-8DD3-2BE9-6F370752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D106C-D8E6-951F-480E-AD67D35F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00EAC-CDBF-E336-4F57-782521D8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63854-B9F6-E544-A280-93A0953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97E1D6-0507-CB81-FF3C-BB456E1F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5290-7A95-2AE5-9E6D-45FEC1EB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73012-8B09-8334-B257-69684B131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7A8D-598E-496E-81AE-78F282129C5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4CA2D-5F47-5CB6-A132-044D7CDA1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C4F08-9DA7-3077-1D66-B301120A6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FBEB-1B3E-4B10-ABBE-28A508977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6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22" name="Picture 2" descr="1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2024-03-10T15:10:04Z</dcterms:created>
  <dcterms:modified xsi:type="dcterms:W3CDTF">2024-03-10T15:10:04Z</dcterms:modified>
</cp:coreProperties>
</file>