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3FC9E-F22B-43DD-CF01-BA28E46AC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C29E34-5EA9-CD1E-2033-DBFC135C4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05F249-889C-C075-B5BF-99FF5F240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4472-95C8-4F95-B046-DCE989FD8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B87B7-CAB8-4609-C73E-EE40621C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63F4DF-2BD8-219A-89E9-BBD7B02C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13FC-A373-466B-AB63-56DBFE17B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64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6770D-83B4-1BE3-CDBE-30C1BFFD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2D56DB-D72B-5C54-E229-2F3D1746E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32118-3B48-FC75-87D5-547439CE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4472-95C8-4F95-B046-DCE989FD8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8BAD1D-9CE6-4420-A206-73D50482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3275E0-A501-05AB-7AAD-5BD3702D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13FC-A373-466B-AB63-56DBFE17B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75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BDCBFF-32C7-1DC6-79BE-16F4FC1A2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CE0206-D4A6-0F29-EF21-F88B9A856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AF78F1-CADB-BC89-4F75-669E7351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4472-95C8-4F95-B046-DCE989FD8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B62799-17D3-3FA1-7FCC-4EA5904E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E9535-46E6-BCE7-7EAD-406203A5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13FC-A373-466B-AB63-56DBFE17B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10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11CDA-4FFD-5945-C2E8-7E92CDEA3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F5259-4506-108C-1DF4-D70E1F10D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952949-F580-852F-B8AC-F7107E80C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4472-95C8-4F95-B046-DCE989FD8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EB36A-D8CB-E2E2-9877-7446B7E4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B1D8A9-1074-6C30-9170-E310C3DD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13FC-A373-466B-AB63-56DBFE17B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49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FA20F-B0F1-9027-BCB1-4C135604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3F45D4-0E37-0B71-0D0A-7CC2DD39C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33F48-498A-9C3A-51AD-18B618615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4472-95C8-4F95-B046-DCE989FD8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4E926-9DDA-E9E9-A72F-40177943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F3F4D-0B24-9E75-CC11-99160A1A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13FC-A373-466B-AB63-56DBFE17B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23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025EE-215C-C6DA-3899-7B1F7AEEB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0E1180-0076-0F51-DDB0-4214F99CD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D40710-DBE2-5B91-C5D0-2059FC0A3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9B28A5-6E1A-56B4-9CF5-3DE74CB9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4472-95C8-4F95-B046-DCE989FD8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4D19B1-A2FC-44F1-6478-6C3E05F9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8316D4-586C-6F05-CC4B-4854016B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13FC-A373-466B-AB63-56DBFE17B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1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AB9A5-E2E3-D002-804A-26BCF4169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649FEB-9BAA-58BA-45B0-DFFA57949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2FF68E-62D9-54D3-C606-D12F919D1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2527C0-2032-2B83-CF73-516243008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2DD3A5-D9CB-A135-45FC-7432BB1C7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0980CD-95B0-57A6-7A21-CCDDC126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4472-95C8-4F95-B046-DCE989FD8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54FB00-28B1-A05D-EA41-C751B0DB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94D619-3D22-0B5F-0859-D6AA7A78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13FC-A373-466B-AB63-56DBFE17B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87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585F6-6193-DFA3-6101-DB36CCF0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3220D9-CC09-1E35-1752-E506DE54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4472-95C8-4F95-B046-DCE989FD8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4E0F8D-DB9C-CBA2-CD8D-ECD8CDAC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623E3D-6139-A2D1-A6D7-36D48D76E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13FC-A373-466B-AB63-56DBFE17B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34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C17C1A-1742-FCAB-88CB-A8F5C3BED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4472-95C8-4F95-B046-DCE989FD8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E813FB-8CF3-E349-3FE8-7BB2CC234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C6A60F-D0C5-5539-8AE6-1BAD7513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13FC-A373-466B-AB63-56DBFE17B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00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C4543-DE4C-B5E0-D5E4-929202EF0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34A1DD-FD47-5E0D-FFC8-CA342496A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2FE862-4E97-33E0-D169-A175E9403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16FCF2-C45F-7A8C-194A-385A8DB3C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4472-95C8-4F95-B046-DCE989FD8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864106-FCD9-E58C-ECDE-51B12D5B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66C662-BECF-635D-18B5-467DDE16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13FC-A373-466B-AB63-56DBFE17B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8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BA941-A004-0269-2063-61662504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01E9EF-74B4-912F-C885-50D11C4E5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2FA983-CC21-023B-9BBE-19D2E3EE7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20FC32-4608-2ACE-D5BD-4414D214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4472-95C8-4F95-B046-DCE989FD8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C53318-7E78-E350-2EF7-1B755E2E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45B639-A40E-0D1D-7AF6-8F8588C9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13FC-A373-466B-AB63-56DBFE17B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23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B9CC65-16BF-6AD5-A43E-C4408BA0E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DFB7B1-30DE-7005-BA77-C53EE5C60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47CA0-B37C-D850-94D3-CF53D5836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44472-95C8-4F95-B046-DCE989FD8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49219-791A-5701-0667-7A85FEF74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37BD5A-BE08-3F7A-0E4E-8307CF8AB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213FC-A373-466B-AB63-56DBFE17B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88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2770" name="Picture 2" descr="12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2024-03-10T15:10:12Z</dcterms:created>
  <dcterms:modified xsi:type="dcterms:W3CDTF">2024-03-10T15:10:12Z</dcterms:modified>
</cp:coreProperties>
</file>