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B3D42-1CD7-71CB-169B-F858E8373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46508-7E48-88DF-F8C7-DA968A31C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D8D0A-B450-210E-D8F8-83FB2E45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8B060-D2D5-06A9-0BD5-3040C975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B18F9-1332-E85E-EF7E-4D7E3C3E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1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5C81-93C5-6F74-65F9-5AC39A6A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75B1D-64E7-35B9-7DF8-DB51CFE73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008CB-22A7-98F4-A2D6-BC7BC970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2DB2E-2E98-C15D-9EE2-BCD8A0C0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164DB-6443-7692-F024-F61551E5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4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C4F34B-8EB2-E6EB-14E8-998B28061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E4A19-F339-A445-39A0-2B26791D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9D6CC-2F2A-5C9A-4240-99EA8E60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2A91F-F3F7-4F7E-EF65-3AD287A5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FD107-08A1-B371-5CBC-7301CF88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8757F-06AE-D579-3945-7C76ED0C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7A04B-D5AE-9DAB-A0BB-6C7F39A6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669D2-5F33-30EC-2528-52C74786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391C3-185B-5D80-90CF-FB8694D1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5857F-6C00-32D1-415A-FC335DF7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1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8777-DFB9-02D7-8026-AFAA2025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6D986-CF95-06D8-62E9-D79B8D3F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0FEC8-81CC-8A6F-F96B-4A59D9B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ABB77-85C7-09E9-C760-903F33C1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9F0CD-698D-EC8B-3435-B997CD60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3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FCFA-8740-6A95-9A33-9D653007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9017F-1AD0-61C8-EEA0-3772108A6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A09BB-3BC8-10B5-D04C-CE5FA8B8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3ED79-397F-CBC7-7565-19ADDD56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F372C-DB4B-AF63-F871-720AC4EC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5091AE-16B9-8768-82B0-76224AB5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C1C13-155E-C069-BE7D-ABF032BA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1BF67-9CD8-C406-EF8C-01D01834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732BEF-2AF0-A3B0-D4C8-CAF992BB9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418C78-CE42-666F-A644-833096F0F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660C5C-F966-848F-F391-B02A03334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CEB46-E33A-0458-E099-D0373538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EC240A-D22F-1D55-CAD4-74A10417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56C6A-0723-AB0E-C017-4FCA602A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4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13EA-209E-8AD3-4BBE-A6DE9B48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FBD20-95E8-58AF-F936-26FFBB07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4122A0-0E8E-2098-7AA3-5FEF9498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E86D56-AF2C-B0D3-BE16-0D87A7EB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5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BA526F-59C0-316D-1D47-C59857B2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EBCAC4-D601-CD58-EAC2-E1370406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4E252-BA4E-D894-5E17-A9D3ED0E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6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0314C-B564-2244-D907-B3B6AA05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2ED23-B55F-5B80-B9CD-6B928F8A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4BCC0-FFA7-441D-C56C-1A6DB7F1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60161-24E5-7F99-664B-5E7530F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32850-1273-AE94-5848-44FFDDA1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4A4F9-2789-3DA0-BC65-DBA83890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4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D7BC-8315-C39F-D6BD-5350366E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6D90B-2B83-104B-66F7-9A9DDC08D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72544-4B89-4F1D-A9FA-0514ED380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08B28-4800-649F-C826-72AA75D3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E1F96-60D8-0683-B580-6879F8C8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40866-CD6E-E129-ABEF-A6F033B0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5CCA08-74F1-F9EB-2EB5-FA890375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532D4-3CF9-F14E-B8FD-E43ED035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3C15A-8957-32B5-E7DF-65098FAB9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C3F2-9836-421C-A191-EC00E13C9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3D9BB-ABE0-F181-3DA8-A8B2A648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798B9-40FA-F27D-CDD3-99425BBB9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6413-7287-4ED6-BC79-674E0B032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6866" name="Picture 2" descr="12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2024-03-10T15:10:29Z</dcterms:created>
  <dcterms:modified xsi:type="dcterms:W3CDTF">2024-03-10T15:10:29Z</dcterms:modified>
</cp:coreProperties>
</file>