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0ED1-B773-8693-A25C-7C275164E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B3A25-B20E-DA8A-89DD-09F519D2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0154E-980B-9DFA-A441-3EB4B2AC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F1B75-7B46-1F31-3AA6-994120C3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B199F-84EF-FFB1-D15D-C460C572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17F1E-D85B-6445-CD66-9DD7D959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5FEA1-EEA5-A745-D357-C74111B7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4CDA4-B3AD-CD2B-B230-EA9FADA0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00633-F604-AB0B-267C-9930D91D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40F8C-E598-312F-C09A-654FAC2E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7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CD4DF3-2191-B71B-F792-025A373F0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2DC76-700B-537B-A848-B62E0D6A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21B7C-3D72-DF72-4C65-99613526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34F39-4400-30D2-2AD0-F0543103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5A805-44BD-1EBE-8CC7-1AA82C0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9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FA1A-0F92-A7B6-4925-345E8DF2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CA35A-EDF9-01E8-F89A-D901D66C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76641-AA2B-61E4-E118-2F461F10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828F7-7116-CD97-6430-BACD857E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85B47-59B8-9862-3DBD-6233164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1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9EDDB-38D2-3D99-BD35-129364A5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226BF-BF0A-8CB3-E538-15CAD591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310CB-AC87-A96A-DCB1-FE434DE9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A5DCC-53C7-AF9F-ECF0-0FD7822A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C4409-59AF-2DEA-5F38-6582F8B2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6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0DCBA-8FF0-881C-FFCA-66C198B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F0C0D-4D4F-436C-E9BF-582DE7E8A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7F855D-A4BB-40BD-4CBC-C385B040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CBD06-6CCB-E51A-34F9-5CDFA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6D0D1-EF30-516D-F43D-39726A5E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C5B9E-17BD-D442-7F63-F319D2D4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C60A-8F25-6621-D836-AFEBCEA7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249BA-4AA7-882D-5DF4-EE16C36E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B5871-7F92-F8F9-DFD2-AC6E4CA1C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A8AA7C-58D2-BC94-334C-C48A51CF6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3F810E-C4F7-4FB8-5A78-A2F9ECF17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CD10DE-5D82-6301-2DC9-08A6AC02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AFFA46-88CA-57E9-64BA-4B4C5E9D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375E6-03D0-006A-F457-5F47EFB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4377B-4770-5BB8-4575-7865A8DC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8877C7-286B-3BE8-39CD-2325CDE4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29C5C-0E6A-E0B9-B234-65D54151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984A31-CEBC-DA64-4E36-0D3E17A3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6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57B3A7-5541-179F-951E-D7FBDFE3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2A88D0-2602-0C89-485F-FAD73E52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894320-5F9F-69A0-456A-5990FDBE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860BD-937E-2D7A-50A0-EC7F74F4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E35F8-7E1E-0E04-C604-8720CFAF9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6484B-3D0F-01F6-4280-E06B0663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49783-23E3-717C-CA30-658B7DCA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DA090-D2C6-73CB-A089-8DDA1240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24B1B-FB63-1BD5-9BCE-2426E035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9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ACF82-5E86-42DB-FDD0-4296399D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42074-935F-89D8-91D6-28074ED84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38F88F-7CC2-17F4-EDB4-F30D2DBE2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DD66D-6D03-6009-E957-AD0F1F61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E46D3-3746-31AF-B3AA-CAF81933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9DF5A-474B-9382-CB40-968B1BC2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587B1C-6D86-D537-E36B-0F1D0474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6C3C6-74DD-AB82-2FDF-F553415E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C098-1EB3-3019-74F8-EA592811C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64B2-55BC-4857-8B2B-9A49999F1F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F2517-EE1E-BE79-ED1C-79058E813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84A23-46D1-7BDE-D3F3-6D454B09A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811D-3124-46E6-8EAD-BDF14FEC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9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914" name="Picture 2" descr="12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2024-03-10T15:10:41Z</dcterms:created>
  <dcterms:modified xsi:type="dcterms:W3CDTF">2024-03-10T15:10:41Z</dcterms:modified>
</cp:coreProperties>
</file>