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82BB1-F79B-EE54-0D62-ED804AC1D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419F90-7708-010D-580E-133B44182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A3E50-6F23-5E25-6CE0-41DC2810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9110-84E8-45E5-BD4A-6DBD14E56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A4B52-EB19-0734-24A5-14D4B5CD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4AFB3-61BF-245D-5F32-C7929855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1CA-8E17-4342-9C42-61CE4270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07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66C2F-993B-9049-5F63-C269954E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E2FFC1-C92E-4BD6-38CB-7EBB55C5E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C87C8-710A-7671-FCCD-3376BA95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9110-84E8-45E5-BD4A-6DBD14E56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0BB9F-0084-C92F-6653-6A84E693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243163-400A-7685-B19D-8B28F848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1CA-8E17-4342-9C42-61CE4270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9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017A36-1BD7-6E9E-CC27-5AB036569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CF6925-E5A3-6519-126E-86ECD2E10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94FF7-3792-4A00-18DC-E562A13D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9110-84E8-45E5-BD4A-6DBD14E56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0F2E5-53FB-DFEA-2F1D-380BC1AB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31675-1692-B5B8-3EE0-39355AC5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1CA-8E17-4342-9C42-61CE4270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0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872A6-71A4-3475-8753-060682A2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18E0E-68A2-BE16-1173-22F5A64BC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672DA-AD13-C8C3-7214-A8BD1EE0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9110-84E8-45E5-BD4A-6DBD14E56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E3044-4E24-8228-E506-DC40292E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A0E00-C328-5302-953E-A8D57A09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1CA-8E17-4342-9C42-61CE4270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02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11DE1-1D78-9FE3-8353-F150B015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DCF43-0918-B7F2-AA14-AC0C46363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A7A72-4740-B2AB-0F02-4666207A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9110-84E8-45E5-BD4A-6DBD14E56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26200-4A09-5EE1-9E66-E68BF07D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69919-DD3F-8BC2-1B9D-F08944BB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1CA-8E17-4342-9C42-61CE4270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21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DAF22-7059-C5CF-08E1-E421CC2D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566AD-F1FB-2D30-8506-D14B07652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6C7941-1021-ED66-9CB6-E245D1EB2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482E9-9794-4600-600B-A680414E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9110-84E8-45E5-BD4A-6DBD14E56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1FF253-961F-F1EC-72E2-98993D8C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029641-AED7-0794-D2AF-1FA6956A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1CA-8E17-4342-9C42-61CE4270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4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E8334-8F4A-326D-A7D8-1773408B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397049-0728-B263-DEBB-4F6858394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27669A-A98F-4018-20B2-AE4D0274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EB8B17-D862-BA63-A24E-F3B11B369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EC25A3-2F84-1933-0D2C-EF47BDC8C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E866CD-6C5C-0963-A18A-E5B06B40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9110-84E8-45E5-BD4A-6DBD14E56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0B8E5A-CF16-3313-2BD6-2513CDF5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62C495-3A08-ECDF-9815-73E862AD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1CA-8E17-4342-9C42-61CE4270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1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E3340-7B2A-42CE-2715-20D014E5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36488F-3667-91C4-ECEC-2F456CE9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9110-84E8-45E5-BD4A-6DBD14E56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1BCD30-10BC-B45E-89D2-F245840F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4AB0F7-6124-6197-9719-A714A361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1CA-8E17-4342-9C42-61CE4270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2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C256A4-2089-4749-EB84-2DA329A8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9110-84E8-45E5-BD4A-6DBD14E56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BD15E-6FB1-A230-986B-258AE374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9A461D-6372-A738-3FBA-B74A0288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1CA-8E17-4342-9C42-61CE4270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6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C2665-CD49-DE43-3304-3A8429FC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B4CB0-2ACD-71DE-C337-0A235A555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4065DE-3718-CF64-AC55-D589B433C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5E753-0468-5A4C-E7B2-5F268528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9110-84E8-45E5-BD4A-6DBD14E56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AD49CD-84D3-B677-F016-A6572B63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60DF6-4C8C-D230-9F6F-C8A55623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1CA-8E17-4342-9C42-61CE4270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3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772D7-23C0-FD93-693F-01FF93EF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6C9DEA-1BB2-3619-B376-F9E33641A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DB0CBD-C1D7-5C4F-33A1-50CD74BF0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D5ED89-F787-80FC-0943-A71C2966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9110-84E8-45E5-BD4A-6DBD14E56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07E68-0051-58C8-519C-6E1C3C92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0636A-A512-E450-C83A-587E3D66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1CA-8E17-4342-9C42-61CE4270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43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4F763F-9C2C-53A0-F008-532ECBC2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FD0D7-9514-8D69-6691-B2B7E2312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FD188-97A2-97EC-2DC0-E8E2CAC7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9110-84E8-45E5-BD4A-6DBD14E56B4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D547F1-751F-C61B-57A9-0441A5344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CA3D5-D943-DD85-25F4-1B254344B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1CA-8E17-4342-9C42-61CE4270A9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62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62" name="Picture 2" descr="12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2024-03-10T15:10:45Z</dcterms:created>
  <dcterms:modified xsi:type="dcterms:W3CDTF">2024-03-10T15:10:45Z</dcterms:modified>
</cp:coreProperties>
</file>