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39B46-2B3E-B18E-6E78-2D45DF359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EF9820-2ACF-DE6C-AD8B-A5D35A3D9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557B20-D790-25FE-BB2B-8C1584CF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52F1-6DD0-4F52-8CD5-FB790D624D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2BDD3-4913-E91A-DDB1-77691C66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24CB6-E05E-0B67-A5B6-01BD2EDD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827E-225F-4BF1-A848-3EE5B84B1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3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4FDD3-A9B4-AAB8-F322-0F99F4CB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1F825B-3402-DE23-B488-E1669D92B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395E75-9CD1-3526-BC3B-3A279CC6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52F1-6DD0-4F52-8CD5-FB790D624D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8D71D-D116-FEFF-7FB7-DDA066CB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2531E-5559-E06C-38F1-9AB52B22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827E-225F-4BF1-A848-3EE5B84B1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8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8664BB-865D-9F15-BB7E-BDDA0252B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84A71B-777C-FF61-99E3-CFC28C0B1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881FD-3845-F3B0-A230-B69EC100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52F1-6DD0-4F52-8CD5-FB790D624D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F13F3-0D3A-E4A6-47DE-D770732B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C2EBA-8AF3-8AB1-1E1B-C7D4A362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827E-225F-4BF1-A848-3EE5B84B1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F926B-9202-E26E-87A8-FCD98B36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297A5-BEF2-346C-B6FA-D924C22A4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0ECE4-C981-5397-AED3-C4A9B6B6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52F1-6DD0-4F52-8CD5-FB790D624D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4D93A-6EA8-211D-9614-A977D564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9A5A4-E2FE-D5BB-A44C-6EB42768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827E-225F-4BF1-A848-3EE5B84B1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6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42936-B201-5BA4-13EC-0904A873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4D36DF-9614-24F5-76EE-315599A58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0C32F-4B93-BDD8-32F8-3A6DF623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52F1-6DD0-4F52-8CD5-FB790D624D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9B04D-A4A1-C833-7978-829204E1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AD0042-19EC-F650-81DD-3C45B911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827E-225F-4BF1-A848-3EE5B84B1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04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23675-788C-6C92-8C18-A4857E1B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17DC6-6EF6-86DF-337D-8E38BDF64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6CCD7F-4B2C-7CFC-453D-520D26F69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F2AE58-4599-2FCE-17C5-C91AF026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52F1-6DD0-4F52-8CD5-FB790D624D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231EBA-7A07-9396-9E64-CA4460AF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75FBA6-219D-6164-46B8-8270FC54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827E-225F-4BF1-A848-3EE5B84B1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91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4A9BE-955A-410D-3D01-7CF88DAF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2A2AC8-F75D-745C-5B1B-76369F63E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6DE8B9-C82D-35C6-F003-3AA2829C0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8D15A4-47A1-5266-8DDE-32B4406EC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E123E6-FDF0-CE70-7D34-9A5205898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891449-37D1-138F-DC62-28D43125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52F1-6DD0-4F52-8CD5-FB790D624D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8C1118-FD85-5E3C-1ED0-F9C98982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539627-1273-E550-7BDB-6671BC9B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827E-225F-4BF1-A848-3EE5B84B1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87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A1C3F-FDD6-E744-9CF5-C7AE8DE7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EE9B9E-585A-988B-89FA-1A3668E1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52F1-6DD0-4F52-8CD5-FB790D624D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519C9D-59AD-204A-68AA-6BD9A867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E287A9-1E43-CF8D-2C37-34C81EA1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827E-225F-4BF1-A848-3EE5B84B1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07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3AF6CC-549E-4934-F530-DD2E49D3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52F1-6DD0-4F52-8CD5-FB790D624D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67D0ED-09A6-8A16-C0D5-112EE108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2E81E7-715A-D67E-8DD6-9130FE45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827E-225F-4BF1-A848-3EE5B84B1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07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28ACB-4A6D-145B-D405-5F5C0B1E1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F0A06-EE5E-7067-CD65-970A0DCDD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2E8DEF-07B8-D4EF-99CE-2290103E9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242E1E-59B4-E277-299D-FE1F6CAD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52F1-6DD0-4F52-8CD5-FB790D624D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051EC3-94CE-0768-3E4C-D73DBE80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B23BAA-AC90-A6BA-624F-1A61C68E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827E-225F-4BF1-A848-3EE5B84B1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22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B9532-3EAE-B58B-A75E-B8B22286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8FDACE-463C-E603-A4C1-07DCBA0D6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A5C52D-22F8-C0E0-362C-E4DA96381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1A062E-43E9-11F8-8269-63FB9F60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52F1-6DD0-4F52-8CD5-FB790D624D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E1355D-266E-193C-77C0-43E09CD4D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4D70A0-2AE0-5D9D-39AD-CE63AF1A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827E-225F-4BF1-A848-3EE5B84B1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17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3D570B-0153-3628-2F49-A8B2A704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DAE1BB-1E51-A9A6-2857-90B3D151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28312-9CEA-1592-1F22-B8CC26F1B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52F1-6DD0-4F52-8CD5-FB790D624D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5D0808-712A-FCBA-9AC2-541A390B5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A6F3A-7F2D-D0B2-AB15-1F4B918DD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6827E-225F-4BF1-A848-3EE5B84B1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86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1986" name="Picture 2" descr="12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2024-03-10T15:10:49Z</dcterms:created>
  <dcterms:modified xsi:type="dcterms:W3CDTF">2024-03-10T15:10:49Z</dcterms:modified>
</cp:coreProperties>
</file>