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4D0F-A718-42B4-B406-57DE92031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D52C4-2BB7-38C7-824A-B1AB30A92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89AB-3866-C19A-72D6-B9077371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27B1D-B6A9-1EE0-B61E-5590C79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4179D-9FE0-CA91-90E9-CE658E7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6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A4877-178D-5228-6A6B-6D3F7A29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3EC66-D972-40DF-BC4C-3CF750C2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72CFF-FC49-8498-FA73-7F818CC1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5EBB-4749-62DC-A745-182C25D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1682-9F47-7F56-7C93-24A81F6B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F09E1-C7FC-CA33-467E-44606E8FB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F3D6D-3159-2E21-0537-0815AF84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CBFBC-BE4A-B975-80D1-3773E668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DCE22-17A3-056C-08FB-B62CDD05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FC96F-3531-5FCF-C7CD-0743DBEF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A44B-95B0-EBD1-E6A9-131AC9B2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16AF7-0CC1-80F6-D43F-1C81B3EE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4FFEA-603F-F37A-69C0-862CEC65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845CA-292D-87A9-D01D-BEDAE16C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820FA-E49D-98D6-1964-BA7472E5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3B909-7B33-177E-173D-8424C7D3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D94EA-5741-6F02-6D90-59C04AD1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5C07F-07D1-BB5B-56E5-FD130CDB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AABA-8755-D0D4-EFF7-A35F6666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20389-B53B-C7B7-D7A0-9BD679CA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2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F7613-57D7-A7A8-3549-8D78E2C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1479F-B74C-C135-D8CC-8CE16EB81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C7264-B63A-9563-1D82-9F1CED5A6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7C61D-0CFD-4382-03A6-28BF0C7E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0B1FE-4603-0C80-EFB6-6C42C89B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7AA9-3389-9EAF-A841-A31DC999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BB37B-1625-B10B-5F58-BED57707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816AC-726C-4B0E-94CF-C5E1C625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37D19-C48C-C188-6883-A087B0D9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9FC7C-464D-2911-50D1-EF2EBF5DD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959F2-8AEC-26D2-BA34-B43B06AA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C5051-D938-1585-8D33-E7E75A50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EC1DB-2CF3-8628-F9C7-AE8AB8BA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BF8BC-197E-BA71-511C-491388F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20963-9680-2B12-FD18-743A9DC4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86CD4-73AE-BC46-A910-071A59F3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1E437-1B26-1942-3E25-EB04B4E7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35A2A-BA10-CF4A-1C00-BB361B86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48C38-D7EB-C247-AEBF-FC479E8E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F8EDB-4021-742E-77D2-2523CAD7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BEAAB-082A-D7A1-FB63-6597D87E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3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5358-4D6B-FA2B-3D9A-FF6FAC40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7CB3D-2914-9EAA-D32F-15C17CC9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9A492-5AD2-0F6E-E833-3B7F4C84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353A6-FA94-B44A-877E-38858EB4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37742-D191-771B-229A-A1406549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01338-71AE-9657-9E70-8737A76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27CC8-19A7-6628-AEBA-7A6FB3A5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C2A697-9194-3D10-02EE-D99CD6BDF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1AAFA2-E775-7C25-5940-EA232EF2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E66BF-07FC-A7FF-E921-51070768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AFAA5-3BBC-5FC0-0114-C34EE279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3B667-FC9A-1822-B2EE-D394D86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3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1D3391-C9B3-7B4B-3B1E-BCF7AD3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E2EFF-657C-AAC9-7EE1-D2078484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638ED-8AFC-DCD3-8850-38825F318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5EB6-4F7C-45C1-B006-C77B7B94AC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97041-A550-E278-E94A-7A12A30D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B22CD-E621-7F20-8189-81683125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F12C-DD5B-437F-BFF1-00965682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034" name="Picture 2" descr="1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2024-03-10T15:10:57Z</dcterms:created>
  <dcterms:modified xsi:type="dcterms:W3CDTF">2024-03-10T15:10:57Z</dcterms:modified>
</cp:coreProperties>
</file>