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85BE-985D-7A00-8DAF-F9F582A73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2FAFF7-FA0A-BB88-48E2-C0822972E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09F5A-BF43-2036-5F1F-0107F9BB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28CB1-F84F-4FEE-3FE8-8985750A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84BE6-B475-87BD-C599-EB55C52A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E41B5-A48B-A068-2421-778EF39A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D8FD3-DD21-9777-1D9C-813F78ABB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796E2-29AE-72BB-E86C-FEFA95FD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229FC-2814-75FD-33A9-C1B7E60B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ADCB9-A353-ABC7-0B98-6719FB5D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2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AFCCAF-6F45-2FBB-3AD2-BD150A068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A7FB4-63B8-AC84-FFBD-5FFE6EE22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6816A-6A26-F686-AF2B-98B5E0AD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C917-C441-3588-1766-B0692939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7BFB4-184F-3FCD-C2E8-B82FBF98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8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FD4C2-4C89-DFD3-9EB6-58D05FE5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5C4BA-6B36-27CC-D6ED-9B4C833B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72160-F0A7-E89F-8FDB-E156F25D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ECD3B-05EF-8B12-F7E1-63924B68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A1A3E-200E-ACB7-DAEC-865B193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9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F0F2F-098A-B94D-AF76-E4C3BE8B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A4591-D7C7-52FE-FA3F-9861FC0A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63466-1F16-240C-028E-6355507B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F31C5-DFDF-D781-793A-0F8BA6C8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29513-C56F-8858-BCE5-F584EE7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AA61-7DD0-E7A5-8953-B6757AEA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C0E56-8326-969D-82D4-A7A27C93F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A596C-C819-9ACF-5CA6-F5CC886BE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F1C47-94AA-0D82-5804-CFB1BD13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04BB0-68B0-A86C-0211-48C87A5F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2DD58-FA60-434F-2B73-DCCDD13C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05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7E5B1-EB28-8110-C4B1-B6650255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4B5BF-571E-1B80-F308-DD1E721CD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F1B0D-EC62-D575-1374-D4C4148DF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D30010-0222-2156-60F6-7E272C42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8290B0-D34E-AC70-F986-FDEE1779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835988-B648-FBB2-7AA9-050E1F7C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6297A-EB71-CA20-BA0B-3FEE9A6E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CF159D-A01F-9E3F-BF82-61850513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2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D930E-EFD4-7E46-DA45-2FC50606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6A4648-4DDC-D71E-BFEE-F986B87A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749377-4FA3-6EC9-8DDC-D23D9ECF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7C4CB1-0870-2DDC-E818-5E54C3A4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A97361-A71C-D84B-5FB8-F58389A7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2247-2E3F-AA91-85B0-FB1137F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395D8E-DBB9-110B-E07E-2579516D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8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0826E-A682-6675-271D-10843263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E25EE-E76B-0CDF-2505-AE45922D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8971FC-2EEE-D73B-3684-0CFEA1FC0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09270-318A-FF15-F9D0-F12C0510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3E4E-9EF6-A778-7CF0-8ECB35D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BDDDD-A9D0-AC59-B160-36BED50A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4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1EDA-931F-3859-9F30-AF1A3F4B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42570D-176F-BB13-11F7-3357BAC3F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AE782-A7E5-674F-6110-828D7AF7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C18C2-7EDE-AAB8-F996-1C3E2B40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06DB7-F120-94A3-5D32-D1D88EC5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F3A08-7ABF-3C2E-C0F5-0CFFD685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9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6939B9-5B38-5C23-B68B-50945D8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0C320-5370-2F20-DD67-2DB5828D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76F55-8A90-C2A0-76BF-7B9DD6D7E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0B7BF-30C2-46D0-A51F-DCB9D809FF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3C128-BA08-FA17-82B9-DD8A2545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A91DA-40E7-9D5E-7E70-A26EC127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5521-9136-40D3-AF0C-70FF3D39C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6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058" name="Picture 2" descr="1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2024-03-10T15:11:01Z</dcterms:created>
  <dcterms:modified xsi:type="dcterms:W3CDTF">2024-03-10T15:11:01Z</dcterms:modified>
</cp:coreProperties>
</file>