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4F238-0B57-089A-D439-28893DF3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BFB71-FBA8-4E90-89F9-1B359FC3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97FCA-32FC-B5D6-48D0-05FF7A2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74C44-8CDF-0136-016E-4DE3C272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12CE-4874-754D-64EB-6CB51AEC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5147D-3546-3601-6116-A46F09E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78F99-BAAA-51F3-3FFC-4792B7CF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6C2DA-E446-8D05-13EB-45032F27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D2B50-535A-8057-D30C-A531013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49877-519B-9B80-EBAD-DC7E7EF9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A5F608-4CB2-ED50-6295-5FB3C5C34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D9A35-B0FE-2C04-5C57-53D70059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4E390-E0FC-5BD8-B9EA-932A6474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39DBF-2F79-2034-DC99-03F8EFC5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794C7-E3AB-E9CB-501F-010DD7C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3021-D8F3-20CB-452B-908CD796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0D0C2-1508-DE64-09DE-59184DFD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6BCB5-608C-2226-4DBE-D9C8ADB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7DD7E-7DA3-2817-B006-92AEA5B4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72788-2D73-08A2-5BDF-AD2751E8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31FC2-459F-93A2-EE04-18BCFB5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51191-227D-9E5C-DDF4-DBFC5A90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FE632-4A8E-6C94-9597-FE1A4693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2D7F5-49A8-3D46-E5D2-4B70DD37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3C680-6309-2A45-D21F-88B9EDD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32D-A401-38B5-948B-DAD4042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6F567-4998-BC20-CA53-84D6FD6A0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CB95B-15F5-26BB-B865-04502BD1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8B615-BA18-1ADD-68CF-9254D224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5D233-4057-8CA4-4390-BF30FED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2415D-CE51-ECE5-1086-B518334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FE502-D8F8-32CB-F147-F7100AD9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8B1A4-7B05-C6AB-FA2F-307D62C9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75D83-04C8-F361-938A-4106C92A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DC0E80-2FFA-CDC0-0158-7668F727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F55B0-1C71-AE78-8D72-A52A4410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E8626-57D9-3632-E33A-179A67DD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B0D26-459F-07CD-E343-FCE2F715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671EC-517E-1152-FEAF-C9C8A6E7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6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DD3E-C49E-CE4F-D242-3A5F3391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4DA28-A863-9628-6C37-F0D7BC29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53B55-9715-6FED-2434-C12DB39C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845D5-AE26-E7DE-E7F4-3DEA6A15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37DB4-B2B5-9052-9BF1-1621DD9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69529-AE70-3630-966D-D16D176F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7CC60-E37B-BE30-46D6-94B2F743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FB06-BCD0-428A-78DD-23122995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3910-88BD-3517-9BBD-296FD3BD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533E1-2ECF-AF2F-E9F4-040083E0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54620-E673-914A-CB27-6D7C4A39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B9B7D-3CC2-7440-8699-F743D9CA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82BC0-6779-1647-5B05-9B9D865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9545F-E229-8CE6-E9FB-35EE4331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2DDCC-5FF1-1E8F-650B-40E227B2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95A1B-2018-AD93-8A11-63AB7C14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B9E91-1773-C360-B922-F4385256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84E0E-ABE2-6353-4AD8-5248C347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5A503-943F-405E-2C0C-E542FA2A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8553FD-37CB-CE9E-1575-52D73712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F6E86-6682-73A0-3C95-A86DB14D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ADF24-6EFB-1588-BF48-D7A24F28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A27E-71B2-4CDB-AA19-F91EECC6A7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F2FF1-F3B8-815F-9106-351C2EEE5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633D6-A16F-8191-B87F-965141B3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87B9-9FD2-426E-A50C-E263711B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178" name="Picture 2" descr="1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2024-03-10T15:11:21Z</dcterms:created>
  <dcterms:modified xsi:type="dcterms:W3CDTF">2024-03-10T15:11:21Z</dcterms:modified>
</cp:coreProperties>
</file>