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1329A-307A-8FCC-FD42-D0E7299E3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BF752-C52E-6E9E-80FD-EB855CF88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813A-9530-4298-551C-B80BAA23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9453D-5F62-78B1-56B4-87E3D14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67342-F6C5-95E9-CEB2-DE8BF97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9FE8-6805-54CC-10D1-7A479FA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2C831-EDE6-9024-3A4C-6F0A6E3D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999A-1486-44B3-320F-72048202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6A265-B092-2E9B-6733-E94F5A84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0F87D-1450-3EA6-CBAE-E87DDA4A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12F40-E551-7AB4-0B7B-1734A62D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43056-856B-3A68-0AB4-819C60A4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8837-E1D7-121C-9F1A-FCB906C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E6816-7FEB-4C27-EF28-F8B0744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184AC-DF43-99AC-3AC9-29991CA9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7FC3-D331-4716-F59E-D79D8003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D7E18-0A45-5EDD-4A34-DE316122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DA2DE-B374-9F9F-296B-7A644001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83F7B-D793-1848-2AF9-45A589A6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0A41F-65BF-F36F-12B6-1D1551E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7E7C-408A-FEE7-8138-B9D7E518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2C11F-AFB8-72D9-405F-3806050E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24E1E-182B-1CDE-ACD8-8E78BE31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EE240-5812-05B8-71F5-D9313AF2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1A5-9A13-BD1C-D18C-BA17D9F3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07DA-6214-67D0-4DFF-5ED91A42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5E7BD-5519-EDB7-3F5F-3C643AF23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F5EBF-EA08-93CF-BDAC-9EFA5D73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8DECA-7E9F-5688-CED2-073A693C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0D033-66E8-2191-4D44-2442DB6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D1B32-1507-4C63-FDF7-CC6120C3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55059-8897-E679-8DAD-9CB0C0F4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69C7B-DCA0-9061-A58F-399DE909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DC664-1463-A454-9B93-27AFA4C1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3F4CCD-278C-C7B8-22EB-EA77F4A42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9BF149-B91C-7A83-66E0-BC8D37CDD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8CAF8-106B-B9B1-F1CF-CD1C3748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3CAE5-7D78-86D7-71BE-A285E244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5CA3A-1465-545F-4A2B-12FD7BA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ABE8F-9A1E-9DBC-7CE5-88E40B0D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60A4A-3477-DD0A-CFCE-0923D8E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B2278-B22F-ED01-0C56-EE98A433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D8E5F0-595A-8C7F-DF9F-FD21D57E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8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AD724-BD6E-0F15-08AC-40107CF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29BB9-8FAF-725D-7B30-BA394EED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85AD8-BD7A-E670-2E36-3B81E59A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AC91-D645-B833-70BF-E49656F5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131AF-DF0F-1D38-A21C-225E60E9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DD187-903E-606F-6721-991FE18E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D74BE-C443-80AF-0405-8737C7BF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3551E-E234-54C3-6C09-F0B8DDD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B60F4-F148-9E3C-5730-B2A9943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4D2BF-11C7-A302-A950-CDEB6A25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F170A-D5E8-2E48-022F-8CAAB49C4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CEEC9-6482-F282-14EB-9B7AD1C1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E70D8-29EA-10D1-3A6E-4D0BD469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B48F3-F577-0D27-5438-76BF5B50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F2445-1799-6152-A9E1-D6BBD565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516E0-9A3B-F264-713E-42282189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92299-B494-6AC4-BDD9-0BC6A2C1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31E26-F354-99E2-9F3A-A8947D8B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92E-3167-4F37-A634-2979BDB6BA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B8B24-900A-141A-6C82-DC79AB2DD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ED56-8377-2691-9D08-99DB051A7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C465-75B4-43AC-A177-B8FAD951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178" name="Picture 2" descr="1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2024-03-10T15:11:26Z</dcterms:created>
  <dcterms:modified xsi:type="dcterms:W3CDTF">2024-03-10T15:11:26Z</dcterms:modified>
</cp:coreProperties>
</file>