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C81-8DCC-97C7-8FDF-A10E7224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D5ADE-17BD-92F9-577F-D7CE25536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F4C41-E852-D00B-A3F5-3A8825CE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9E18-C4AF-6F73-4104-45235F74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6D5F-8E13-B34D-5DB2-A8EB0FC1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B048-7FE0-BAB6-E336-8C6E042A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C910B9-555C-1BF4-7908-6E22A9244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5DA96-E8BB-E78F-A3C5-B1252C44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574FB-FE5D-2A06-4ABD-7B6DA6FA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9B4C5-FF69-8837-0F09-3820FB7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D4122D-3047-46B8-F407-F0F2A776E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14F2C-3104-0161-309A-352386A5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56C2C-0B7D-AE00-0023-69777A6A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A45C2-FBB0-51A3-570D-F4580194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FB9C3-F0F1-01E1-5EE7-60FF9829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5C71-039F-86B1-8106-70A46CA4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C0E25-4E90-EC04-B279-5D738DD1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C4B8B-0798-5B2F-4214-00845276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3BA2E-79A6-21EA-AF3C-6A67E2B0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08304-BE37-D732-70B8-12255A69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076E-5C5D-9EDD-C231-DE37FAE7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EA05F-2CA3-46B4-4F77-C09F9654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838DA-9837-4316-687D-C71ED7C2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01D9C-8F50-3442-0D1E-6A12571D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D1686-D2BC-0658-B34A-CC6F56B6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0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D348C-C546-DF46-4560-E83DD82D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BC644-CD6D-DCF8-93EA-CABC26749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935DA-8F7A-71B5-EFD2-13B3DC0E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604B1-6DC7-B0F6-55D0-84364C01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4403E-2F14-D5BA-3BC1-A0FD0122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35F31-4C09-3D1C-80BB-55AE1FC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515AD-1CFE-56B9-B599-F9095322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8983D-A365-079C-BCA0-6DED2D50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BB85A-8812-51F3-F8A0-FB079090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DFEA3-D51C-75D9-83EF-19F97310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BA701-8631-8603-6F38-11035DAE0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7122C-070C-2DB1-B691-E9B79CBB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A14113-787E-D80C-AF30-2CC69018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84CAC-A9EB-FA11-FC65-64BE649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7F08-BBAF-3E56-B7B0-3293DEB4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4529A6-A66A-B136-E5EC-B113DA3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0F4CB-D9FD-B82D-E4EB-33468876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85BC40-51DE-42BD-29A3-86FD2DA8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B384D-E173-B885-FAC0-F97A34F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A3C781-247E-8FA1-8BF7-B5BC5DBF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72F99-ABAA-33C6-101F-E88F0208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5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C07A-A216-8B58-8C35-56E4FDAE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D3F1-11E5-EA8A-4D35-B9569992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8DC84-9781-48F7-1961-547CA997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20E7F-31A9-805D-F19B-F7342FFE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4618E-0143-B1C9-FBFB-12663AA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7F784-A1DD-E62C-C168-AF0C0A2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6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3A48B-64D2-33A1-2AD1-F61D3740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0F502-9C83-8C6B-E1F0-E014BB6D7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5EF2B-417B-714B-9C07-8CBAEC9A8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E82F7-98A1-7B8A-5E26-393D0DA3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32936-C935-2D35-372D-D8C83712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14CE0-6DE7-FD2E-54A5-32B86C8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AB5F2-6A1A-B947-FB3F-7C1D18CB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64BCF-9409-C39C-E25D-D13701B1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9A1C6-5E2A-DE04-5FEE-CD208A80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38AE-BCFE-40B1-85C6-7470799755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73D5F-6413-B6B5-DE9E-A5F22A4E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42832-DB1C-8B7C-99C2-CEB37AF12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40F8-0DE6-47CB-9F2B-29DF2643C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226" name="Picture 2" descr="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2024-03-10T15:11:30Z</dcterms:created>
  <dcterms:modified xsi:type="dcterms:W3CDTF">2024-03-10T15:11:30Z</dcterms:modified>
</cp:coreProperties>
</file>