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B41AA-5914-6FA1-A052-DA4ACD55A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6E324-E119-2ED1-5B9B-2A8999FFF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EC7DD-46E8-0B39-6D9E-07E8F0A2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8B0D7-ECCB-7807-ED64-16CCD9D1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9DB00-72E0-2048-DAEF-5EAFCA45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0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588F1-A1BA-0D42-190A-5821B03F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669EE-B464-BE10-EBB9-0E1FE14E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83F8B-C629-A2A0-B699-90219EB4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FC8A4-1377-C029-C7DC-FED42F0A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01712-0C91-2AE1-0598-1B8D463E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7EA34-9B9A-58A3-E955-7D1B75254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81467B-2F70-AC18-2FC7-8174F4D18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6FB44-8BB8-5DFB-6D35-4270A2EC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9EC24-6181-CACF-57AA-526527CF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D913C-2318-C2B9-2E90-F4E0900F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0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37351-E0D5-FE79-8C6E-0A650B1A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F722A-5BE1-F8B9-0A4D-5D0AB086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147A7-772E-3BF1-5EED-CC522AF8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A27EB-F5AF-86B6-BA69-077383FB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BCC36-1311-EDCC-6B1B-85376BCE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3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A3C88-D44C-C57E-C4D4-EB46F55C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D9835-965C-C5C3-8E09-EA1F49FE8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CB6E5-02F9-FF35-BD53-67E0A6C4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0C6EF-7277-6B8A-C52A-35DA00AC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A632B-A69E-2F65-609D-F10EC6FF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5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43F8F-329C-683A-B87E-FE6D668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6C449-1D32-9EC7-DD26-387D4BC2F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5FEA6-D2F7-E85A-6660-03BE1FD5A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07E4FB-E1D9-7A4C-E776-3DB90946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0D489-3555-09E4-DDD4-25BF7E33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D3B18-4A63-E94D-D6C6-340D4224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8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7575B-0783-8D7F-7DF3-484251A5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530F7-B288-0D6E-17F7-C34FC2B27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D1478-A160-2B6E-C4C3-4E84A4F2B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9AD00C-C2CA-5E36-7345-5D0807700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72AA8-9801-91AC-20AC-7E47B34F8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D4FD68-C47F-48BF-E1D8-007B564B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20DEBF-3738-C69B-E2BF-22B8751A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56020-1F7C-B5AC-91A5-FB0AD4A7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5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F8E2-4D83-E21D-360E-C95CED15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B89323-C95A-7020-25A3-7F7903C2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273D37-6590-DEEE-CF73-FF4AA27A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C5CAFD-4A55-528B-2EC8-9B04A509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ECCEE5-E1DE-8818-82AB-146F6BE4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399B34-119E-5A3F-26AA-19CA5FD5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20DAD-B01D-02D8-9C43-B7070FE5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9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794A1-5384-1722-657C-7E5CBD64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AF465-E72F-0379-26A1-84243BCE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AD249-45D6-BBDC-F85E-58EDBED98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35615-5DAB-DC02-5847-9914942F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3151E-82A2-D0FA-62D1-5DC1664D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D3871-1E2F-45CE-7745-E60D238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6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F155B-FBA7-F32A-4D66-D46CB289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C710DC-7D88-810E-801B-B7140518E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2EC2E-B6A6-4854-C833-C6F08EC60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24264-2E23-4510-6430-2EF4BCEE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B8A80-DD7F-9F9B-30BD-4F862C10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9ED6E-E031-315F-D1DD-48081A1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5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BE2852-5D94-1F7A-85D1-44AB6481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42B53-C4BE-E470-BDA2-C742758A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AB9F8-8A9A-76E3-F968-74987A82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569A-B081-480C-8B4E-B823A27AB12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C8B1D-9648-41BA-18DA-8E36A9D33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C1D6E-0070-BA3B-3F61-E49B61CD0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01BB-CBBF-45A7-9EE0-BCCA40059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1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274" name="Picture 2" descr="1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2024-03-10T15:11:38Z</dcterms:created>
  <dcterms:modified xsi:type="dcterms:W3CDTF">2024-03-10T15:11:38Z</dcterms:modified>
</cp:coreProperties>
</file>