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416FD-AC8D-DC48-F4D8-F64EE29A4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16B003-CF84-0275-D12D-36D3331D2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F0FB7-DFBC-1CA8-9996-670B4DAD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207-1634-4C01-BDF5-FD1C009036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41C72-F401-DC79-BB4D-7FB7DDFF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E36DB-7479-A15A-A180-178F5824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D1F6-44BD-4287-9604-5EB249E4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06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40634-2732-82AB-F65D-3B6D1475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D3116F-6843-E60A-A7C1-E866BC25C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3708F-54EA-3BC6-3265-8CFFE2DD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207-1634-4C01-BDF5-FD1C009036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A4254-0C7B-F7E3-9D36-8D8DF187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6DC5D-E251-2403-35EF-8B0E6FB5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D1F6-44BD-4287-9604-5EB249E4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60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A0565C-6E41-4DF5-F9A9-0F3D41440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2421FD-B2FC-4083-ECA8-A718A1D0D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5017A-A73D-3469-E409-BFB2EE8C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207-1634-4C01-BDF5-FD1C009036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FD188-D1B1-EB5A-B5B7-5C9187D4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26318-70C3-254B-B446-07AFF658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D1F6-44BD-4287-9604-5EB249E4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3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94B4A-2435-BD17-4ED7-1E7C25B4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DBB65-BBE1-9321-B6A8-E2EA046B5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D5B6D-2ABB-BDE6-E723-CC0CC8B9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207-1634-4C01-BDF5-FD1C009036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EA960-1F30-C0FC-DD16-537F798D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0E673-548F-E805-9B3A-122BD4E0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D1F6-44BD-4287-9604-5EB249E4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88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8054C-EEC3-1795-C5A4-E45C9545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1AEE15-9BFE-062A-0B04-E9DA3E021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D8712-008F-B0B1-A93A-34B3E79E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207-1634-4C01-BDF5-FD1C009036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39DC0-2F79-4F99-375C-CA7F7014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625B4-CBCE-3822-47E3-5EC6B5CA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D1F6-44BD-4287-9604-5EB249E4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7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AA31E-3A0C-E1BE-C386-E7F86D10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D25E2-3A54-BDF0-59DB-6E282D09A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381BBE-994B-C2C5-3C56-0D28222CF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60479B-D5AD-4B7B-CC6F-9E395E7B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207-1634-4C01-BDF5-FD1C009036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520C3A-6982-B972-3879-B87362F5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B9F7A5-B1E0-7B53-D8F3-B5B3979F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D1F6-44BD-4287-9604-5EB249E4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6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65D5D-16DC-6636-EAD7-91071B1B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46EBBF-470D-E92A-CADA-12D0F5714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2D3E99-1F03-7C6A-E6C9-179D54A55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DEC8B2-A02B-6DCD-0195-1625D5702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7D854B-0422-F054-1AA5-7D2EDB428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805161-849B-464D-0B42-46A6F0F9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207-1634-4C01-BDF5-FD1C009036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10573D-CD15-95D3-4D10-A22912A8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B58B71-1B5F-3410-D825-D94C7B4B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D1F6-44BD-4287-9604-5EB249E4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49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30FE2-D195-3447-C058-47C3FD9C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918135-FDBA-FB25-7FCF-63B46005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207-1634-4C01-BDF5-FD1C009036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CB7D84-11FD-7005-487C-728BE91D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B64E2B-81A1-4CE4-4A00-6F981277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D1F6-44BD-4287-9604-5EB249E4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85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6815B7-C2BE-58CB-E213-64F36DBC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207-1634-4C01-BDF5-FD1C009036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CF834B-DD36-77DD-BA4A-B90EAB89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923A1E-93AA-D5A1-9A43-72819212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D1F6-44BD-4287-9604-5EB249E4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30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7537E-F8ED-988B-3708-6E6E4C805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1DB6B-4826-882E-932E-A32B805A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C2FD03-738B-4273-4BA9-21D2D3865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B2A2B9-50A6-5F0B-E449-3343FD49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207-1634-4C01-BDF5-FD1C009036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C9FF79-503B-DA14-2B20-B087B25D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00F4AC-5A9A-5491-2028-9DFAF30B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D1F6-44BD-4287-9604-5EB249E4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4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C8F94-543B-8C68-261B-C7F79F99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FBE0CD-F732-B1DB-9094-81577BED9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D37714-BAB5-DD31-37BF-DEE6FBE0C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ECA3E5-3D70-736A-62A4-00BC1D9C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207-1634-4C01-BDF5-FD1C009036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68A638-736A-F0AA-8A53-4B711E9B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3D9F30-917A-D659-F780-5C7C9977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D1F6-44BD-4287-9604-5EB249E4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3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BAB8B2-6FED-77CA-CCF3-8301906B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C9D11D-1179-4054-F7B5-3D0774C06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2B72E-ABFE-8218-A617-D11720E6A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01207-1634-4C01-BDF5-FD1C009036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A1F8B-7979-0C3E-7652-45B676BE1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B822C-8FE6-A183-A807-9DA904E39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D1F6-44BD-4287-9604-5EB249E4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8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6322" name="Picture 2" descr="13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2024-03-10T15:11:46Z</dcterms:created>
  <dcterms:modified xsi:type="dcterms:W3CDTF">2024-03-10T15:11:46Z</dcterms:modified>
</cp:coreProperties>
</file>