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FC1A-CAF1-A7F1-F39C-0E2693BE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F8D6F-642C-96DA-366D-4CE1FF07D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B5C16-40BD-DE00-9959-762E37B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C1F3C-E517-649A-91EA-5CEFFB62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4C73-007B-6D34-5781-470C970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6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BED5-252C-44FE-DAFE-C164267D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7433F-7E77-ACC1-1ABF-52ED3D93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6248-7DC9-6113-477A-31D05DDE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5662C-5D7A-7D98-B74D-000E0F43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DCCEB-8F40-9D75-2EE2-E7468BC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453E85-4C03-E53E-1508-B36339AD5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DD190-F171-E2A5-42B3-1CD0FD07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CAAF9-6EBC-6375-A1DF-82224D44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B8CA8-A8F6-E765-A19B-422B28C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FE476-254C-97DA-0F84-2AC911B8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7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8BF04-8C09-ECC8-AF5A-22E4CBCD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75C1B-F950-D785-73E6-ED3D7CE6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C059-A257-FE5E-30D3-9175C778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9F426-8632-9274-73AE-D6C3EC38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C2406-A609-FC18-F6BD-690D6CEA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9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B5A4-9B76-84F4-E3A3-B626DD73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E676E-951E-606D-F2F7-12AE3C29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040AC-3261-1622-6348-10B50453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4453B-7A57-2892-F249-C780EB55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2B40C-5A53-C01B-70FE-F0ACE886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4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85164-A773-0FD7-4A06-1F581B3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1C502-3042-A50A-0B64-1D64F054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3B747-5246-B95D-3ECE-4FFEBDC3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A1DDA-E1A1-3315-EF0B-A9E667DA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119AD-3753-3108-092F-28CAF8F6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D362E-FB69-3F46-1C5E-0B4CE922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5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5D89-7DA5-F03B-D204-979500DA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AC12-465A-6503-ABA8-6E2E88D9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55621-10AF-6B73-5E63-58405CD9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05168B-AACB-6078-D52F-3008599C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9D6FE-596C-D77D-8EE1-A8B5778E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21BBA-0B2E-A5D4-04FC-15B7E742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F800A-578A-5DE7-79E8-5276C0A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81FE7-EACD-3E87-6A7F-99CFBF99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780F5-C40A-3B97-44E3-D6274D7D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A848B-282B-0C9F-95C2-B1CA7035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14B686-D4FD-1DA2-7827-C1FB4F7E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5871E-320E-9A16-D244-564E53CE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6BEE59-6244-D53D-5F4D-72437B00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2FE79-E8C1-0E2F-D5D8-F8C94325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045A4-4FB1-2DAA-2674-84916976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6C5F0-13B0-0A44-7EFB-B20D5893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8CE32-BF87-06F5-9558-A93AC4F3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1FE02-6EE6-C4B2-974C-AE621448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D8687-1743-F6B9-58FE-5E31F26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D789D-6694-EB04-A007-4B288767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D949D-A9F5-3E63-B666-F2CB733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6227-F0E4-435B-BD8D-27DA8B93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7B665A-9948-EFB1-E6CB-6706CDA78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1FDFF-6ADB-973C-D738-2ED91386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5C900-79A4-F5E4-119F-7A82CB17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61C23-F5B3-DEDC-58FF-2C177D07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3E003-0A56-3213-58F9-740B3BDB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1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8B8464-6427-B60A-3CB4-CE7B430C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F3C5B-274F-6BE5-59D7-2FBC215D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86862-E48D-5762-93FC-1C761AAC2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3CA7-DA29-4662-B2E5-7D71EEDD2F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04FBE-031C-180A-9D25-421BD54CC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755F-07F7-BFD2-A649-8DA588F6D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26B7-02F6-405E-9734-16F48B5C3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370" name="Picture 2" descr="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2024-03-10T15:11:54Z</dcterms:created>
  <dcterms:modified xsi:type="dcterms:W3CDTF">2024-03-10T15:11:54Z</dcterms:modified>
</cp:coreProperties>
</file>