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BC423-08A9-41D1-D930-E8C6F6E5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931411-DC2F-1E34-167D-02EEAB58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5C6EA-E803-04AF-9C27-197D508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80C9C-4E2F-8930-6980-C04C2B13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93A76-D892-D65B-F9F3-C6BD310E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809E3-F368-EB1F-F080-B36253EC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72F34-0CF8-55D1-4BA6-DADEE6F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08D25-F9FA-3EDA-A949-B4597B45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4C76A-E04F-3637-BC09-AAFA6A90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7957-5932-1A2C-92E2-F02BE203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5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80093D-4411-FA8D-AAE2-CFC36B8B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00D97-C6FD-4A84-9BDB-AA98754C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AD574-D904-32B4-8F89-8383DCF6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BEA87-BA05-DA9A-7FAE-D4B7967A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9AD95-C1FD-8301-1B79-5FC8FD72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5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5804-3354-17DF-391D-B46EBE55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FC3A5-60A9-5DEC-F379-83A0A184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A4AA-FFF2-7392-5E72-46907B41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5FA74-5233-F9CF-458B-15ADB1FC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214C9-4723-FE4A-F0B5-1C88E72D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8C624-9346-692C-6036-8EA3E034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9F939-C686-49BA-5A7C-6309EEC3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CE7D1-E0F2-900A-9CE2-9A76BF2D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E407C-FD4E-68E3-FE4D-8BDC7DEA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AB89-3714-B7A1-67CB-B09CBFF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8FB76-CD01-8690-C215-BCE012DD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66BAD-34A0-AC35-B5DB-C5672079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C21B3-CE56-9B7F-B517-2D7923745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932C1-C108-9B23-C77E-2B1BCCAC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8FB53-1CEA-28AC-46D4-0A52EDC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4F764-CF9F-03D7-C02E-7F12905E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43F3B-D518-B35D-6CA9-852EC50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7EF82-FE50-1CA3-C2B8-84FE3E94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0D99A-C91B-273B-D907-71A7D982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BC884-761D-0D84-AD0C-5C4EC83E6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F73E4-5CFB-BB86-B72F-AF0656DDD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0439C-0B05-9248-959E-F8B48F79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3F9FD-DE7D-1445-A5BE-0A1F2307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A443A-3AFD-C158-E64C-82DE19E9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6542-4510-2D87-A402-69E180E1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35AEC-D382-ED60-FA04-BEC1E870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7BA0A-901A-D224-9368-9AD7EC1F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535E6-D183-44C9-A9CE-23C98827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8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B66B57-7DEC-B8BB-0088-2154F92A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01D08-C382-9048-1EFC-DFD32219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0CFD7-FE64-189D-592A-25520C03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F9067-0F2C-9502-098E-0E71558F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F474C-7A60-A525-3588-3BF7AF62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6A0D8-0974-CFEB-93DA-D63E37EB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DA9EB-674E-B770-C09E-C555A23B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61CD6-7F16-69C3-DF9A-ED0E804A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CDBF4-3BA1-8258-6920-37EBC4B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3C9B-D892-2817-FADB-DD79BDA1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7476FF-9F24-54DA-920D-5DA5C65C5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A6621-9E72-15E7-682A-674BB48C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B22DA-AFE9-1FB4-4866-DC394E37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A62DC-A47B-04A2-46DC-7DAAA490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BCA85-77D2-47B0-F4D2-51D2FEF4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257788-F68E-1C35-D0E9-F97FB64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A3544-C5E3-0EE3-CA2D-12403D67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C4C22-3749-9FBA-D66D-84DA5440A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1CE-4232-44C3-8CDA-0FE9BDB4F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7CEF-56EB-B6CC-C3B9-584472072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EBFD9-52BC-8C44-3C90-776A3D9BC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87FF-35D2-4A4F-BFC7-D2DC6CDC5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370" name="Picture 2" descr="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2024-03-10T15:11:59Z</dcterms:created>
  <dcterms:modified xsi:type="dcterms:W3CDTF">2024-03-10T15:11:59Z</dcterms:modified>
</cp:coreProperties>
</file>