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7B5FF-DDDF-5CDA-D293-013DE8BD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714B8-D762-90C6-AE79-AA143EA0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2FA38-8A65-237B-EB19-416D9351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97CE6-5B42-FA8E-00E6-EAE89511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C7511-96C4-55C1-868E-83B371C5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2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33422-8E0F-ED8A-ADB9-ABA5771F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BA4EE-53D6-BC4B-42B0-C1B233B3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CC457-4A1D-A559-002A-29F750F8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F4CB2-04F0-F42B-4F46-8D31410A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B9F67-93FB-460A-6684-9F94EA07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0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3F2A7D-AA1C-768F-31BA-0AF5910C6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42C78-1F0B-4A12-22FB-45CE9A7CA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E207A-E857-52ED-AE3A-66354B8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783F7-7EA1-62B0-372B-FF44B9EF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F01B6-E7C0-2456-FA23-4A719A3B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2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BEF0D-7DA0-5FEB-10B1-5E16E0BF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3B1F2-636F-417C-181C-0D826EEE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38832-607F-4072-AD85-2F4C394A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793FB-250D-2A59-AED2-3674AD53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5AF4F-A120-BF8B-D693-3384A5A4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9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05F31-3A8D-8112-3E24-5431B1AC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BDA52-76D2-8956-1A7B-E516A997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9E91C-CB97-7CFA-EEDB-E11FBA20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1E0B-C1F1-4EBD-8B2A-E14B21ED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0EDAD-BAFC-5344-E4CB-A1567761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0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639FD-2618-C53C-A513-5312FCAB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36DB3-5CBD-C82F-47A9-62F4CE967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6B319-42D6-9F36-7657-260EA9A60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56CCC-21CA-63CA-A136-744B63D9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A95D0-9F87-5057-E105-77730DC1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6D743-3BB7-0B36-CA64-0AF7D89E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7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AEDE-503F-79C7-DB0B-4A5AB4E8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FB5F9-57D7-D1B4-9D7D-FFCA8D98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C1611-1E09-05E8-DC60-2446DF78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496A99-0279-6A15-1382-ADC477B47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4F749B-75D0-B58A-C313-3C7DE83F6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F239F3-A4F8-DACD-6CB7-06F7DA7D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0E551-BC2A-4AD7-648B-4ECA298D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E199D-AC63-B968-5945-6511C7E6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D14BF-19D8-332D-C7AD-42245BD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4F7A5E-B53A-9EBC-172C-45F1E9DA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B0B00-4E72-A60B-DAEB-FD3AD641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3DD40-D249-1AF3-26AF-6C76C70E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FB582-9468-BEE4-DCEB-1E8E43B3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B8BA0B-0F5D-4C73-D11E-5C30879E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9396A9-3880-0C9A-58D5-D9BD5219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9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6C6C7-BE3D-6682-8290-C5DDE5DE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E474A-97BA-4E96-AE00-4304553D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63520-4819-67CA-1AAF-D975E389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46FED-529D-28E5-4F95-8DF1A094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FFE2C-54F8-1EBF-5D9A-6D64791A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91EF7-628A-C28E-4FC6-395C183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09D52-0D85-A3A1-C5ED-095A98CB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125D26-C013-ABF6-96AB-9DD9765EA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090E0-5BE7-E7A5-0477-E765A14C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CDCCA-A14D-9D0B-2B3D-E8A5018B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776FB-4B44-499B-D875-E345BABD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D18B4-1B7F-2027-DFF7-6771CD17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2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813387-4E32-B87C-3944-3970C26A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15E4A-1C38-F6D4-8037-91C30974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CC047-A173-85AF-B43A-A95A27731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6948-DC08-43DF-84E5-934A451ABD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57204-6B08-24B1-AC0B-981900B8D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183A3-4596-7960-A3A3-459611254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B19C-B62D-46E2-85F9-E84EA169A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1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418" name="Picture 2" descr="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43" name="Picture 3" descr="13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2024-03-10T15:12:07Z</dcterms:created>
  <dcterms:modified xsi:type="dcterms:W3CDTF">2024-03-10T15:12:07Z</dcterms:modified>
</cp:coreProperties>
</file>