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32E91-98CF-9370-2466-76F3AB1A7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A1B221-2C72-73FC-81E8-F8B4F4FFF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01E3DC-C6B9-BAF4-32DF-54A44F7E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FDDA-5C8F-4333-9C70-7B93AE291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73524-6CD5-25D4-C022-861F1A7B5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993E6-B136-5584-B824-3C3E037A6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4F38-828E-4C6F-B23A-4AEC0804B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30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2BF9C-3960-C15A-5DCA-533B1EDF2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B260A5-01F9-BAF6-6F56-FAF662C04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32013B-B7F0-3DC0-EE74-522E8806A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FDDA-5C8F-4333-9C70-7B93AE291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7F5DC8-9983-D739-2610-B4F2B782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FF4A68-33DE-C247-F7B4-48A8B844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4F38-828E-4C6F-B23A-4AEC0804B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79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1573D0-06AB-E6BB-199D-E92680C06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1895CD-8EAC-2800-110A-B9633D8E1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0073F-024E-25A7-741B-E3B887A5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FDDA-5C8F-4333-9C70-7B93AE291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5B80E8-5A4F-2FBF-B5E5-1152FA64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0D023-6233-0328-672A-7C03122D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4F38-828E-4C6F-B23A-4AEC0804B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8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3EBAB-D73F-018D-FDB2-76D235EB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59E31A-EF78-5E96-4CFA-772224EDE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3E9D32-3C2B-A033-F6F2-837F4C64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FDDA-5C8F-4333-9C70-7B93AE291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6154F-9B3A-E117-6721-C3430558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E765BA-5A22-0D94-12F9-EC0EC6C5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4F38-828E-4C6F-B23A-4AEC0804B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76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32129-4476-7EA2-C300-37297963E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AC6E9C-175A-A4F3-FF51-8A7A3347A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8D7BE2-47F0-2371-7C9E-91B508F0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FDDA-5C8F-4333-9C70-7B93AE291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7B5B0-DC33-77F1-7907-E194B974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7D85EC-1EDA-4805-E0A0-197D1E7F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4F38-828E-4C6F-B23A-4AEC0804B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67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ADE85-9F90-7438-05BC-0A481EC3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816AE-9E5E-60DB-EC60-ED88671A7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0F4A70-6BE6-C67B-CE7F-6B4D0C04C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94C9C9-DE17-EC6F-98AB-D37F866A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FDDA-5C8F-4333-9C70-7B93AE291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8CDA96-2407-AC9E-DD6C-E7DE937E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6D87AF-05FF-88F9-A869-07DA3302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4F38-828E-4C6F-B23A-4AEC0804B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58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F37F0-B5D0-72AD-8902-45A97587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DD21AE-60BE-7509-53BF-D1C99869A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C70958-FD49-EC35-757B-24EA76D37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97FD5E-276A-7179-09EA-CED6E76E9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31EA0F-EDB5-4ECE-6E30-24EBCB0B3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37A56F-3575-13CD-AAFF-8E83D9CD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FDDA-5C8F-4333-9C70-7B93AE291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A25DB1-C596-36C6-BF8F-494918CE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7EF513-9B47-CE17-0C48-20643491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4F38-828E-4C6F-B23A-4AEC0804B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2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8326D-629A-8066-E619-0FCF755B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727637-48C8-EAA4-005C-C44C988F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FDDA-5C8F-4333-9C70-7B93AE291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089A0B-AC6E-2D51-2EA8-BDDDAB289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49B36C-0779-0779-EACD-743AC15E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4F38-828E-4C6F-B23A-4AEC0804B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04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E8CB3F-A5F8-E899-7BAA-B114FEDB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FDDA-5C8F-4333-9C70-7B93AE291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088766-5129-F2D0-808E-E0B4B437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F506CC-1850-EDAE-1A52-A8488608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4F38-828E-4C6F-B23A-4AEC0804B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49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F481F-6D86-DC76-F1C5-149F31AE8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40CCF7-D3B6-D17A-3002-C7F7DDD61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6495A6-7B6A-95B3-289E-A9B881F57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DEC236-417F-8387-1F81-9655F5E9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FDDA-5C8F-4333-9C70-7B93AE291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926F93-9FF0-A450-AC26-039A8FD38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C41B3D-7F6A-CBAC-9A5B-869E8630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4F38-828E-4C6F-B23A-4AEC0804B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27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34D19-ADFC-E636-4BE3-91C01486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F44C71-B02A-2401-C80C-D3A7955AA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C8772A-1B04-0914-58B4-D87935A62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002E83-5E8E-0692-A7FC-E40010B8F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FDDA-5C8F-4333-9C70-7B93AE291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9526D5-BE21-242E-AEBF-022CCBA7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D8B9B0-A825-D5D0-C3EC-65CC1E54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4F38-828E-4C6F-B23A-4AEC0804B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53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959671-0EC7-6DA9-2445-73CC569E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AAA3ED-B3A8-69E1-185E-FD065B50A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044F26-A9AE-2FFC-564F-48EB554EF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AFDDA-5C8F-4333-9C70-7B93AE291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2A9B6C-F932-65A2-9926-B8D3F3D13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488FB4-5C5E-43E2-94BF-D85E77AD9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D4F38-828E-4C6F-B23A-4AEC0804B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59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466" name="Picture 2" descr="13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2024-03-10T15:12:11Z</dcterms:created>
  <dcterms:modified xsi:type="dcterms:W3CDTF">2024-03-10T15:12:11Z</dcterms:modified>
</cp:coreProperties>
</file>