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04DC9-4A27-EE1B-FB59-EEE4DD71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96408-C4B3-8638-AE8B-1AE71E5C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2B651-565F-FF30-9513-2BE3DC4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43FB3-8909-9FA4-54A1-15019E2A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9CE09-F9AB-8B8B-F176-28A5DB24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7977-7384-1CD6-8A4B-12A4D255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9C8B7-244A-F746-4C3E-E1B079D3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EF8B6-7DD7-9C1B-FB86-6FFBFF82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F44E6-2EDC-DC0A-E05E-30CE1812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9EF12-05D7-DF07-59A2-C01F02C4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0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BDD8F-F040-FC6C-FEEF-2496AE949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FC242-5C56-772D-CBCE-D77DD3517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FD46-9257-AA4A-8AAD-13D8BA88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0D40-3288-3DAA-5D4A-D4CDD167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6466-4928-7109-D3A1-E2D43F74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61E63-AEFE-4ABB-8AB9-6AC24FA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5D865-87BF-8095-8D24-F61A8A7E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7D511-6382-8A18-2884-64707FBC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66E65-B914-F75D-0364-75438605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7DB07-2B4C-B797-8096-044CFDD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3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78FF9-8D58-4021-8870-567DA646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754C3-0590-7BDF-D6FB-46B34572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A7ABC-501D-5775-3173-40FB4651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E827A-9A2C-FF42-BC3B-D84DA06B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BC9E-48D6-4B79-302D-A23166EA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7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6F2D1-CB34-469A-693F-58CE99C4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65BF-9E9D-6411-2D44-630886F7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C700F-20DF-F66B-4445-4DB0B38F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0FC61-49E5-39A5-30B9-5CE25C09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4A527-0260-AAD3-4951-8183171D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6C482-3C90-DD9E-9E6A-65456F06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C6FAD-1A70-C3AA-9665-56DD5162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E1625-B792-B19B-5EBF-ED42E6AA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E86D0-35A8-20D8-2231-57CD60EC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925ADA-7F16-13F7-0E6A-63DD9D05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E21C99-760F-D21F-BA1D-7324FA36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30956-BC7D-8351-15B5-467ED11F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225D0-D8AF-BF65-39C7-0E945C8B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6FD22-C9AA-3D93-9C53-CA1A7C74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8FE37-EAA7-19B5-90BD-CC940DF3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54C12-0133-43AD-7277-756BBA37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246BDF-F7A6-9D39-7FBE-B85D157E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83ED-A313-59CA-C7DD-59221EA3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54056-3069-2D71-2ECE-AAF5A5F3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92A66-09AA-BCE0-DB55-4FED3F3D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8FB78-783F-1ED0-8A58-673F6B9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6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770C1-6664-66D2-5C75-9A772B54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C256-A391-AD9B-9DB5-1AC92B91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528088-0016-FB27-0919-442DD2BF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CAA5D-40A5-8799-C3E0-8B46334C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B49E7-BE19-3D4F-99A4-89C480E2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1DCB9-C111-82E2-EB46-A81E0573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5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5F8AC-FAA1-2045-25F8-8FEE1C40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650B4-DCBA-FCBE-3C38-0B54466F6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42ECD-9889-06B3-BFDC-5A03E844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6862A-4E1C-DB33-8C58-252F19B4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C32A1-1F09-82C5-51F0-837F7A2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BD898-B514-3D3E-6743-860FFEDE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6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B9ECB-BF07-85F1-1843-6D98E49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D019A-C2C2-CE04-F60E-D817A3A8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53416-21DB-CF44-DA88-BDB3896AF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D816-7CCD-4B26-BB2F-C79EE12B0E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1B7F7-2D20-F4AF-E217-5EFCD078D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6A7AB-BA40-0791-F732-B3AC56DC5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8C96-6916-4F13-AC85-61A15A2A1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490" name="Picture 2" descr="1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2024-03-10T15:12:15Z</dcterms:created>
  <dcterms:modified xsi:type="dcterms:W3CDTF">2024-03-10T15:12:15Z</dcterms:modified>
</cp:coreProperties>
</file>