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17C7-3123-4510-C394-114456D4F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847000-055E-8D48-426D-31CCBE52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4FA0D-CEDE-301C-E49C-7D3B0FE7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D8FEF-593C-0165-5DE6-B882760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CF8B2-A98E-FE37-A559-B778BF31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13B9-7F22-51AC-EA39-6E860692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A3A14-E38D-5F10-CB6D-5A6ECE609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CE87D-757C-D7CD-ED78-3B5E5FC9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C0F4E-6303-B119-9013-5C0E11D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1F281-7C9B-8C1F-236D-E2277F1F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CDC83-37EA-35E0-C7EA-A51EEBB9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72E6E5-14D1-381C-6284-ABAC0C9B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4D2D9-702B-FF3F-7870-BBAD481D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BA81A-2EEA-CE6B-E24D-BE9BAB49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B8DEC-49A3-26D0-0D26-A51B7C9F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AD815-1D07-62DB-1326-230AE8C6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6E0B5-3E63-8497-6427-849D0F63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3B0F-7D9F-29FC-B171-A2AADBE2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71CE1-9C13-5E6B-993D-05D7125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4D34C-3DD0-48D9-7EFA-4F92D3FA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4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71341-E55E-38E8-B8E6-8335E827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0341C-6A14-0665-1666-5CE593C6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02964-010B-21DB-A4E9-4ECBC56C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CD933-3D03-9A67-45D9-561840B4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3D810-381C-0A90-3643-B1DCA4FB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D51E-A102-6C27-F99C-49F47D2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1AC25-0394-3A5B-F078-55FAA554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82AF6-5A1D-48F0-264D-33A31AC3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A202D-7DA6-4F1F-D243-A6564210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37693-89AF-5973-8F72-BF36C8A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91B87-B09F-90EC-8E83-1F99C8F0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2400-5336-07E0-DB83-23DAF9FD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C3D70-099D-7ECF-07CC-CA70EC60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547CB-D908-F722-7D0C-3825D29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5CA9A3-0BC2-EE62-B736-901B967D2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A2EAE-523A-2A74-017F-729F6D974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502E0D-7095-FDF6-48B5-2F3B1A27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E6D25-572F-95F2-5045-194EAE05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C7ADD4-38C7-5026-FF84-26BF772E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8988A-A33B-D7D7-E2FD-219659E1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D35B4-3317-486F-9D4E-A39256C0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2FAF8-9FAE-1A9B-CF7D-B943AD54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488A5-52FF-1253-DD45-92E80EE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C0D2F-39E1-536D-E107-A4A3E97A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6AC1B-2F0F-A982-E727-9989B752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E1C87-9ED8-AB50-3F0C-4A46E4C7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8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147D4-4632-1F97-63D7-16E6F622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D5C64-6EBE-1909-DF22-710A27F9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903C3C-A5B0-D8D9-5196-B0032B1BE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4B7D8-5668-DAF7-C9B2-E99A56E8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9D6BF-8B76-37AE-2EE6-F5E05F6B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AB9AA-066C-DA04-E741-921677A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3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B51D-C4D5-6E97-ED98-7EDAF6E9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3B655-A945-CD2B-C6E8-8267E596D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BE715-1776-B4D6-75AC-8369DAEB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18418-3F80-38C2-AC47-BC87947F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4B0E-3B09-E3FE-62B7-336779F0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5B682-4EF2-B573-5941-8242A2F3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C417FB-2E47-4910-F631-76D551EB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228F-4B1E-635E-90E1-D0EBE194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13D3D-CF1A-18AA-53FE-4E34A467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1047-CEEC-496E-92D5-5F446E10CA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AFE1A-72EA-FB3E-6ED6-4A36B94B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665A5-CC46-C966-6608-D146FC0F6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685B-92A1-4318-BAD5-842286F4A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490" name="Picture 2" descr="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2024-03-10T15:12:19Z</dcterms:created>
  <dcterms:modified xsi:type="dcterms:W3CDTF">2024-03-10T15:12:19Z</dcterms:modified>
</cp:coreProperties>
</file>