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097F0-3DC1-48B0-C0B5-574F994F0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9AAA71-2B2A-4D4F-A274-CE386532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D3FC2-D431-9192-36D6-F279F36B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742FF-25A9-14BC-DC53-77519DA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10A48-1A60-FE04-3CA6-D250437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5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21FC6-6BD2-D132-AA50-A516B44B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2B01EB-A5F8-C184-A420-70448B06C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36ADA-D5DE-2B01-1300-AAE23DCA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30698-8071-14FD-FC20-579FB96D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8DECF-A2A7-CA66-B089-50DC101A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A828F2-64C1-C198-996B-07102876B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FF495-02B9-E6F6-AF29-4A5EAEB3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A2B2E-13BA-1E2D-97C7-9EEEBF3D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C7F72-833A-A6BE-7692-2E3F2EA7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46B25-3854-490F-8FA5-CB46B8AC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9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2C16-E73C-2BA1-F967-85707EEE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BFD7E-5F95-8D25-5CE0-AE9543D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A2015-3118-5278-3AFF-FCD974DD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57C5-87B1-0B2A-D29A-887DEDD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D8A77-7E75-45BF-D99D-56B53EE7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0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9D883-A046-EC97-8D2C-CECD9512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7FB40-90E8-4870-6305-CF036D77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F1ED6-0C4A-77E7-9CCE-6F15A93C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4655E-6785-BDD2-A0E6-34F5BD3E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C377A-645A-AFD2-5DB0-7EDE6105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6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5273-169B-9D03-2AF8-BF854206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E15FF-7E9E-41BB-D054-00327F85E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EA0E2-9E62-C04D-1783-BF093269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C9022-61E3-0C4A-51ED-2F896DB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3842F-41F5-24A8-718E-3091C55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17168-DAB4-4610-C835-7C94406F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2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2C942-04B9-0313-B0AC-21E22A81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9D444-EB7A-A974-45A9-81D1655A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6804C-3059-5B52-2BE4-DD4E292E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B0886-701F-7233-7EF6-A3B96BC5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F5129F-A8CA-4B1B-8295-1349FF252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DCE3B9-6933-E490-F1D3-21F489B3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FDA5D-6455-B293-5D96-08EE9235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F0CDE4-19D9-98FD-BF72-094A1AB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8BA1A-217F-0482-9602-C0D359CE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669A05-8996-8684-6805-9F8CFC97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6C4740-4F96-65F8-6E99-03CB9BE8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06DC0-8302-1041-2F4F-2195539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8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E99764-730E-DD1D-93A3-D33AD3E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E1792-725C-CE65-DF0A-6F6D4C29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4FD66D-719B-9A61-AF71-7F2C78B3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6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22F14-D290-0CB3-12FC-8E239575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ECC73-9283-1FF1-0BA4-2582E4B0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3E8BB-CCAA-0264-5438-320165A0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F107D-413B-0D68-ED50-E18481FF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3B4FB-706C-DE4F-EC21-E95D7459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8B0DD-BB7B-483A-A614-39F92C6B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089E4-0BB2-0690-1A9D-6A3D5827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5B0D1-A2D4-5894-4244-4C3756F42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2C887-D6F4-9681-7873-AC5B3F77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76301-5CBC-1F8A-67F3-8EC9791D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DC132-2F85-8A8E-3854-7FE7AB2D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800EA-7E23-A443-AF91-ED72D8FF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9DD670-8AA8-6EB7-8E89-DD4FC4C7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5BF71-4B90-0CF2-2A5C-36096C63C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54F02-B7C4-30AF-90BF-B113D12A5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9DFA5-978F-458B-A6C4-4C8593E859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51ED3-662E-5999-DA48-4DE8B533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E7351-8B13-FEB3-AE45-E4158D58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287E-90F5-49F0-A079-8E81BD630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538" name="Picture 2" descr="13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2024-03-10T15:12:23Z</dcterms:created>
  <dcterms:modified xsi:type="dcterms:W3CDTF">2024-03-10T15:12:23Z</dcterms:modified>
</cp:coreProperties>
</file>