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673CA-A65D-C99E-C87E-BE2DC74F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D683D-5428-8C80-F368-EF4E58950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E7A60-9F8C-79F3-BA74-BFEA5F2F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1A770-905E-5342-2005-64601700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FCFDF-CAD6-6824-D8F0-4841DCE3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2C693-F011-CF8C-1487-50748491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55186-2E88-17CF-C243-828EA7F6F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E2724-3574-3B2D-C769-3D999541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8AD61-B6F1-9E79-6DE0-39848DFA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057BC-C7B2-ECDA-6D70-1D617DBE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9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1EF217-2F75-889A-6CC2-93A889C24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9DDF74-61CF-0C21-7672-26B7E0C99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DA520-54FD-2DAC-F272-4B302927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0BC70-75D5-2BBB-FD85-3DCD663B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59DB5-0102-7511-1916-4517F788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9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687F1-6EB0-CC5F-14DB-197E2E11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9FDD9-8BB1-FCD4-B46C-8242290B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1D1F0-EF58-F9B4-355C-23BCBCBA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94263-233F-113D-6126-186C14D6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C3800-39A6-BDDE-80AB-ACCB7043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0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50A5C-6908-472D-0507-9B5B93DF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2CB9B-291B-B615-3104-248C9703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D3F09-BE56-15C4-48C7-E6ADBF1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A4A14-1D15-0766-C0C9-75DA2FEF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7FE9A-D677-5C52-637E-7DEE0BA9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A08BD-97A5-9254-9789-68E96FA7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8D4BB-19C4-9DDD-18F9-79D079E91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EB6A5-E0E9-28D2-2B3B-B0D46BF6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294BA-9BB7-D718-4030-8BB47F06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54D9B-DE49-D035-BF23-333B4BBB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358C9-50A4-6596-BF93-319B3C51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6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BDA4F-FE73-EA31-9D77-12C9CF73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002FE-C2CA-0D7E-0FA6-726D42491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5A3CF-A160-02A5-62C7-12AA3FA7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D1F54-C67E-3F51-E44C-0040323BC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12B0EE-7825-D452-B70D-FDC2C4A9E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2F96D6-07D6-59F4-FEE5-20005715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EAF82-CE2C-02FA-5C52-1E05F9DB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37B0F-8B6B-625E-E793-BE9D8BEC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1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4286-98E5-CE47-228F-A7387A71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9639E1-6337-3B99-BD81-A8AD0584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687F07-CA1E-142D-A327-DA478899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F5F27B-C777-F196-CC59-FE1904DC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5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22515C-8778-8AE6-C1B8-530CAD6E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89FB5-CE3F-EE64-8A79-6CC88175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A09A6-2D02-51CE-2217-987E6B05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3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E73C6-B5D3-924B-AF32-7BB9089C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AC600-AE02-C0FF-7993-A581AB6D4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1B384-10D4-52A2-A8A4-3ED17755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20A2C-0BE4-CB78-D2BD-6B2E2EE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32FF3-7FF6-1A1B-6686-86BD06F7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5B9E1-6397-5B82-56C1-A96AA732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5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E2D77-EDB4-937F-47B0-2587F7C3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26FFA9-B95F-16FF-3B8E-AC19A0CE1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DED7E-82F8-4221-7275-4CBE1BE60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3EFD6-461D-E211-2275-F55CFED1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35D82-725B-2730-EB3A-BA9CB29E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A51AEB-87EE-411D-5E39-32DE1FE2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5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F31EC8-7037-F953-5958-E7C7BE32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1D5F1-FBCA-A253-D96E-7FA648AB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B5A7E-AD32-946F-BACB-0BF2B9F2E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691B-8239-489A-B103-B7ACB1691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ADB52-F547-5B86-D9FD-B44BFB8E0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C583B-8A4A-19C2-03AE-96FAD866F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C824-C571-4D11-8041-8F438765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3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682" name="Picture 2" descr="1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2024-03-10T15:12:50Z</dcterms:created>
  <dcterms:modified xsi:type="dcterms:W3CDTF">2024-03-10T15:12:50Z</dcterms:modified>
</cp:coreProperties>
</file>