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6E9D-08F6-DDDE-308D-53DCDDDA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A0BFF-EC77-F796-DDA4-B3139CBA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B9C5B-4612-7E8B-AC65-E975A2DC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3B116-F776-14C3-91C9-E201EF97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F5121-92CB-9491-811F-A7FE95F6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B626-8AD5-BA6A-B2FE-CFEA56BF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71AE5-3F41-1487-A055-A9EB7206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EBA4C-724C-5B08-292C-ABDA969A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5D93-ADB0-E612-A433-B233D595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E15A4-F913-9DB5-E15C-E5E4A86B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9F218E-A331-5D8D-51F4-9E6493436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71D74-F63C-39CB-02B6-20A05A17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CE19C-A046-A87C-05E7-D2725EE9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1998-F60D-6B6F-6141-0514633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EC090-8303-79B3-88EE-AFE4906F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76D0F-0773-E4FE-6829-FF7A7F44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99110-FA2E-A625-80F3-75DA0D5B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47C77-210C-1D08-D255-B3C9A0A0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34B67-470C-7858-0D9A-586782CD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94805-6251-EDC0-0D78-4249E1E3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DBE90-1AA7-AF8D-EB44-1BAD7467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A2FE7-CDAA-5DBE-10E2-51544852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19D4-6112-2386-BB28-CA17868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3BBBA-4189-357D-62BA-8CC507AB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01F1C-D56E-6EE0-864F-3B68F0F2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D878-264B-592E-0614-917C3C5B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A3ECB-AF2B-865E-EE9A-2B07243BE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A2229-D9DE-2022-768A-69CE6C2C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6E1F3-C3AB-4D1A-6296-C0CD5785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334A-821B-9C53-16ED-608EB000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72286-F8FA-0575-DFA3-DAAFB26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F6C6-5173-D3FD-CEEF-2B7CC2AC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8AAE5-2DEA-5E50-B9CF-1A3CEAA1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D825D-4DFB-B563-DE03-4B8DFF23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25D577-969F-930D-F095-BAF5BEFF3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BD409A-40E2-4607-C48E-A550EAED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89D14-BC80-7E80-5003-77C5F569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FD3F8C-6253-44CA-A94B-78F9483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3F5B57-3DD3-9E6D-DD77-2350DD0F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40878-B81D-D541-458E-4C46FAA7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793EF-006E-D119-C660-5C77627E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ACB681-6918-AA82-66A1-F723E121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B5CA7-D24B-144C-1394-023137D2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5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042AC3-B39C-E8B5-A3AA-7B3626FE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0C20E-1A40-5DB2-7D4D-A8F68389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CE482-AB81-5D98-4812-ABECCBD0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5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BEB7-CD34-58D8-91E7-31DA5632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044CA-85FD-BCFC-5400-AA49D06E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DBFD9-F1D1-15F6-97C1-189F72E1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1391E-5090-3AAC-0A96-86BD724D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E8A50-A4D9-7331-133E-89271D96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54198-A6AF-D961-C14D-F50DE729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DFD0B-A00A-D1DF-7B26-D2DC31CF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A3C69F-8E88-275A-CA72-7398805AC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CD51B-8841-67F1-4F00-E6FDE8DE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CBBFD-A894-CDF1-F354-566FA033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28690-EEEE-A0DA-A9B9-1D9CDE8D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71E57-3490-738A-CFBA-E6349800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6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9A3F83-B7B9-6606-D57A-B6B86D52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AB9BA-400D-086A-30EA-153B9579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FB7BE-0F90-5EA0-6243-42C4BD7D5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79C1-C92A-4700-8253-A32E8B83E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D813F-F48C-9D66-588C-14A6750C6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F49ED-CA74-B5F1-CD52-38443495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44BA-265B-48AB-8432-275E2EDB6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7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2706" name="Picture 2" descr="1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3731" name="Picture 3" descr="13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2024-03-10T15:12:54Z</dcterms:created>
  <dcterms:modified xsi:type="dcterms:W3CDTF">2024-03-10T15:12:54Z</dcterms:modified>
</cp:coreProperties>
</file>