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CA51C-F479-FE17-04B1-9B1B08F46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0B83CA-1367-E01A-5452-72B12511E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E51B5-A006-8C53-EA51-3EA762E2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F56C-6BFF-4BF9-ADDD-27D6A594C0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E398F-94DD-D8AE-D2CB-7182F3DC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ED4C5-95F7-2D55-1EF7-702B09E4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F2CE-0E1C-4F41-95FA-417A099527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72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DC218-E683-3B7D-14A8-4FB4148E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BB47E9-26E0-1003-D32E-AA96FD474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985761-C5BA-DF3F-5A92-6FDBE495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F56C-6BFF-4BF9-ADDD-27D6A594C0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E3883-10DD-B65B-532C-E9DE7540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46DE5-7D27-C5DB-4C00-CA1BD604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F2CE-0E1C-4F41-95FA-417A099527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5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253116-3454-1DC1-72B0-8026B24AE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A37198-98D7-2A2D-CEEE-FCBAC24EF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D01B0-D688-76B2-5BCB-28C10009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F56C-6BFF-4BF9-ADDD-27D6A594C0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773C2-E11C-7B83-A4CB-572E6372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9F5E2-417F-9408-6780-5A6554DF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F2CE-0E1C-4F41-95FA-417A099527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2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0ABE3-FB18-3D6E-D992-82D51BFA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C64F7-2C9A-CCD4-C4DA-D26308AEE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38E45-9917-AB4F-3492-AFABB6B4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F56C-6BFF-4BF9-ADDD-27D6A594C0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970E8-F0F5-79C3-4793-F6293864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A9FA2D-202C-4E96-B7C7-26062C9B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F2CE-0E1C-4F41-95FA-417A099527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AB88C-86E1-346C-CCCB-B6025388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BABE1E-A1D4-FBBF-76EF-7BF20CC45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6CE14-7CF0-B6D4-388B-D262E3AF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F56C-6BFF-4BF9-ADDD-27D6A594C0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245D0-F34B-92A8-1B4D-1CF8AD6A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C04C0-528F-EB1B-19A3-E541B9C7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F2CE-0E1C-4F41-95FA-417A099527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13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5227A-C02C-8DFC-A030-E43F60DD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FCFE2-B159-DE61-47BF-B544C6D7A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6E153B-35A2-3513-6DB8-0C06A21A9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A1C709-C91C-3BF6-846D-4827C9B9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F56C-6BFF-4BF9-ADDD-27D6A594C0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9650CD-22B4-3716-0667-67226041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52C08B-A61B-B3D1-6FA7-36D9CF32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F2CE-0E1C-4F41-95FA-417A099527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87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E2696-A10E-B926-056F-8A2334F6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C56BE2-7C9E-4713-340B-B0AB8262F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7F765F-21E7-0592-B02E-CB81C1252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72CAF7-D0E6-E8BC-7B21-BDE4258AA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A0E72E-50B7-0C86-803A-0E45D7ACB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306BD9-E1AA-1588-9237-5FBC189C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F56C-6BFF-4BF9-ADDD-27D6A594C0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035432-7FCE-6A26-6295-253328C0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204373-B6AF-3921-E1AE-E4B9EF6F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F2CE-0E1C-4F41-95FA-417A099527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60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F4D31-2A08-A26D-6C70-BD50AF2F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B703DC-78FA-811D-4932-DB2BD198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F56C-6BFF-4BF9-ADDD-27D6A594C0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81677F-4B3C-FB0A-9F1D-8D5D41D0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692A3A-2413-6899-F5D8-904C5D02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F2CE-0E1C-4F41-95FA-417A099527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B023F0-412C-92F2-EE17-DF6CF8D6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F56C-6BFF-4BF9-ADDD-27D6A594C0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B85773-22BA-BB39-7A1B-F3BB4E0E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3C206-A0FC-0793-DA10-59403594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F2CE-0E1C-4F41-95FA-417A099527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15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5018A-C6D6-0F38-5F9A-9866FDE0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08D55-603F-50D1-BE9F-193B5E83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2FA091-F0D1-9745-BB17-3DBAA2495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806ACF-92BD-DE58-38BF-18C211B0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F56C-6BFF-4BF9-ADDD-27D6A594C0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D265AA-D179-27FA-630F-F5C077CB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E929E-88B8-6F8B-0D5F-E69E50EE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F2CE-0E1C-4F41-95FA-417A099527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94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0E687-816D-FF34-9E7A-AC8930FF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838100-CBC8-92D0-4AB4-06C7232B8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B42723-2936-2DB8-E4C2-B1A7B5202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DCC538-3C6B-6F29-3857-FA0648B0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F56C-6BFF-4BF9-ADDD-27D6A594C0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ECD4B1-6BF0-F8DA-822D-04DE5203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A3AA7-4DB0-2236-E0B6-6D1921C4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F2CE-0E1C-4F41-95FA-417A099527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8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0052DD-340F-99DB-0A0B-692F0821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3F9C2C-72A6-69A0-1A00-358585A1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18B7D-F3D0-1E27-F6D8-CFE92DF13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F56C-6BFF-4BF9-ADDD-27D6A594C0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A03FE-E456-09BA-046A-B2A016353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EE5F3-25AD-F18E-D3FE-2D4686F97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BF2CE-0E1C-4F41-95FA-417A099527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88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2706" name="Picture 2" descr="13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3731" name="Picture 3" descr="132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2024-03-10T15:12:59Z</dcterms:created>
  <dcterms:modified xsi:type="dcterms:W3CDTF">2024-03-10T15:12:59Z</dcterms:modified>
</cp:coreProperties>
</file>