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E2974-38C7-DAE7-F058-C1EAF0A92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88DF7-8973-3066-BC6C-A78D65BC5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1950B-A8D4-5DE8-B002-E722D34E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E5808-C712-ADA5-7BFA-182ADFD0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5EFDD-6609-B2D9-AE11-2E7F84A0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38BB8-C05A-0AE6-4737-898F30D3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B8FDC-C0B3-7182-6558-9B2FA73D1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A6F57-52C7-47E9-E9A2-A934B4BE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2F289-8073-84B8-003B-1D2E507D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A1B57-8173-03A9-F60A-6EDC25A2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5E89EA-6519-DE0D-FADC-99E3B28AE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36BF4-8DFB-CA1A-C874-980EE969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EC501-BF20-660B-5FAA-2461C26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2D06B-E13B-7B51-F33E-B97D6945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D74DD-D2E7-E993-4BAE-C6000D00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8D155-F67F-F41D-EADF-5098724E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D48A-19C9-3854-D36B-46B499BB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CF9AF-4699-C2D0-8C1E-8AC7C2F6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4FECB-29A4-666B-3397-78229711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86C51-6EEA-BFDA-F559-F5C35248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FB50D-EA16-8B12-0B9A-8DC28A53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DDD03-F1B5-57AF-9C7F-4CFFBCBA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52212-2830-8B88-34FD-7F02CBAE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95562-7E85-EC24-3079-889836E8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9FC50-65F1-AEE1-FCC1-61173870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602D-59D7-7DD8-74F8-4B4B5202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B6325-340E-4DCF-823A-2FA19F4E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2C14D-CDEA-A91A-ACE4-D0F097C3B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B8231-14D0-D5AF-2AFC-AD8C6FCC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85B09-6926-AA33-CD15-CFFB2BC7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1E799-C82E-D466-5EE4-F9AE7A1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FA263-D9A1-0F9C-5C9D-7CED490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DD50D-6FCB-EB48-CBCC-EF7EFE8C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A783B-077C-729D-4DE6-2C2010738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1F0DC2-B91C-8810-7B7A-8099A9756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57C3F-A713-195A-B073-50046BBC8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7ED3E5-4171-FBF1-AB2E-085914D4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59C89-477B-4568-216B-2559A621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9FA605-5C8B-E442-2079-76FECB26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014D-16B5-5EDF-CE10-C492945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080372-3E1B-18A1-78F0-0D707D1B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B06098-9588-C463-3187-0476C23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D3203A-C84E-7092-CA53-47A4532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70494-797A-2793-1020-904A10E6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637DE-B5FF-A466-4DAF-C2B1F6CD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FCD68-4BD1-DCBD-F57A-15F3C63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D02C-BD55-4C10-0C09-B3E57186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52F7-9EC2-AE68-6516-2FE11A5B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A1D41-2819-DC77-D948-90C414C3E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F9678-E3AF-6452-5BDE-D3A3A5D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F545C-B5C2-ED5B-2BA2-F1C3CDE2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B5D92-A781-02A2-980D-72523AE1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172E5-8794-FEED-1344-B987D8A6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7B3CA-9A35-FD37-EBA6-FB3CA1004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45B4-4471-539C-A39D-1D25F707D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05239-B547-C9D0-E1A5-682D2E11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0AB70-D9F3-A8E8-2FC8-4CE33454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7DF92-BD07-2302-3EE2-A4EE887C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5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C6081-FAB6-D952-41B4-2089B11E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B0015-CEC5-EA1C-EE5A-EF83998B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7E0B3-E5A3-9099-B684-7E8CD6B83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79BB-A120-486D-8D22-D22312E220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5B12C-F27F-54F0-D267-9A36B6F5F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CE350-9FE1-B91F-8806-C356D1A0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7954-A86C-4CB2-967D-8ABA269C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802" name="Picture 2" descr="1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2024-03-10T15:13:12Z</dcterms:created>
  <dcterms:modified xsi:type="dcterms:W3CDTF">2024-03-10T15:13:12Z</dcterms:modified>
</cp:coreProperties>
</file>