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A63AA-B90C-D18A-BBA8-A29D7A843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27BD94-7E19-86BB-8D83-934BD996D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90FC0-485B-D0CD-C6F1-6801152F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6C4-81A5-4484-8A4C-736EBDDF6E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0FC81-7307-F46A-F6B4-A5DED209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E186C-3479-B052-CD6F-1C0573C2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B57-6483-4227-842E-6A41ECDF3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3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4C7E9-710A-6AF3-173C-2D6A126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44AF4E-4E7B-AFB9-210B-DEAE68327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265E0-2316-3532-B34A-A2C783B7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6C4-81A5-4484-8A4C-736EBDDF6E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6AA27-C875-4F59-0C0C-97672752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241AC-A5D7-EAAD-B8B1-DFD230D1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B57-6483-4227-842E-6A41ECDF3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14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1CFC74-A9CC-2C1F-CF61-0A2D984F3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2D434E-CC77-44E5-EBB7-561A428A0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0F63C-214E-AEEC-3C2B-5791B588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6C4-81A5-4484-8A4C-736EBDDF6E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54577-F80B-D3EE-4497-2E8B5125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6EB80-4110-AB49-8805-173E68E2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B57-6483-4227-842E-6A41ECDF3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6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7C969-EF60-4498-6EBD-F30E894C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A05DD-4053-9609-F54A-C7FE5C9F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D7AAA-4E05-9362-1BCB-5DFFBD34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6C4-81A5-4484-8A4C-736EBDDF6E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87733-4D84-23AB-663C-4C614C19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100FA-1B99-BCF3-7CFA-F9603718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B57-6483-4227-842E-6A41ECDF3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1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928FA-D188-39D7-C91A-6572366F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E0E13-B470-2B72-3709-9DF790AB3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34AAD-CC5B-9A6C-62BA-E6F7D2AA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6C4-81A5-4484-8A4C-736EBDDF6E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F642C-007B-60D8-0370-A70474D5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71B5A-9F3F-D3CB-6873-44B833FD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B57-6483-4227-842E-6A41ECDF3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05020-52DB-1FC6-8F77-91F8F0D6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98861-6A0D-7F4C-BDD3-7DD0D5C3F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BFA74-E096-2950-C170-DDE9381F3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79D48-9A82-756D-90D4-9177BFFD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6C4-81A5-4484-8A4C-736EBDDF6E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B452A-B302-F15B-F9A7-EF700C39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A8734-F914-D3BE-7726-E5D30092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B57-6483-4227-842E-6A41ECDF3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21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9949F-0C01-E860-C5D0-79DC12E0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F6156-38D9-A1C5-B5CA-30DB5556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432ECC-C477-D9C7-D36F-6D3D1F8F8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E31D38-7C01-795F-5708-DE64CEF9B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C3267E-4FC0-B875-87EF-57C58AEF4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6496F4-BF02-B896-E532-BA68160D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6C4-81A5-4484-8A4C-736EBDDF6E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C09791-9545-2D23-4588-E32AEF2F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A45A26-AB2E-45A6-E9B9-FE808E69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B57-6483-4227-842E-6A41ECDF3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9F36E-975C-4986-35DE-B6D829B2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1E0A9F-337F-991D-B68E-D09AD639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6C4-81A5-4484-8A4C-736EBDDF6E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2B3760-9C4E-B96A-5609-11537E8A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480DD9-5DF3-BB5A-BE9F-374764E3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B57-6483-4227-842E-6A41ECDF3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5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29F362-3A01-34DC-AD66-DD36C840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6C4-81A5-4484-8A4C-736EBDDF6E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BAFB02-7861-54E5-E8FC-750A0362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FA77A6-60E8-9A12-AFAD-A3271C5B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B57-6483-4227-842E-6A41ECDF3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73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66422-38E5-8C8F-C787-AA502C22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5E572-AE82-45B8-5BCB-14AD2C39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663B2A-413C-007F-1E6A-8DFDE7AAF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B48C4B-4A60-EDBE-B7BD-53A60502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6C4-81A5-4484-8A4C-736EBDDF6E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EE7130-73EB-02DF-3AF9-0F1E94A4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6C8439-F9BD-8223-475F-46160E19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B57-6483-4227-842E-6A41ECDF3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9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04310-2044-7FC6-C07E-0337E934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CA8EC7-D929-4194-F0F3-E065F34D3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8900A-096A-59F6-22BD-46173679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AC397-37C2-4916-177D-2BFCFCC5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F6C4-81A5-4484-8A4C-736EBDDF6E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BE58E-F767-4196-9E54-8F5DABEB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6136F-97FC-41D4-6C8F-88DD2915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EB57-6483-4227-842E-6A41ECDF3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5B2F1C-4D79-46B3-A9FA-0F381959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EA707-A2DF-C41C-8CB0-DD7C1E57E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0A040-3F3F-CB3C-484A-5DCB006CA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EF6C4-81A5-4484-8A4C-736EBDDF6E2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5003A-C84E-C448-0CBA-0FB3AF6E8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C0E2D-6958-4C2C-D796-06590377C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EB57-6483-4227-842E-6A41ECDF3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34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6802" name="Picture 2" descr="13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2024-03-10T15:13:17Z</dcterms:created>
  <dcterms:modified xsi:type="dcterms:W3CDTF">2024-03-10T15:13:17Z</dcterms:modified>
</cp:coreProperties>
</file>